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11E_63A358FC.xml" ContentType="application/vnd.ms-powerpoint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115_FFBB7CB3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57" r:id="rId5"/>
    <p:sldId id="258" r:id="rId6"/>
    <p:sldId id="283" r:id="rId7"/>
    <p:sldId id="284" r:id="rId8"/>
    <p:sldId id="286" r:id="rId9"/>
    <p:sldId id="261" r:id="rId10"/>
    <p:sldId id="269" r:id="rId11"/>
    <p:sldId id="270" r:id="rId12"/>
    <p:sldId id="288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65" r:id="rId26"/>
  </p:sldIdLst>
  <p:sldSz cx="12192000" cy="6858000"/>
  <p:notesSz cx="6858000" cy="9144000"/>
  <p:photoAlbum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A7B792D-27FA-9F42-DCD6-9747598583E8}" name="Diego  Evans" initials="DE" userId="S::diego.evans@protiviti.cl::98ef6f96-4d18-4b7a-8253-000ffa3b65c1" providerId="AD"/>
  <p188:author id="{CE05E887-EF7B-7336-C97B-2C0CCF54170D}" name="Paulina Andrea Rios" initials="PR" userId="S::paulinaandrea.rios@zurich.com::4652b2f5-b6fb-46de-b1a0-c360fb5e0c9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B046B-F8CD-4848-A8A0-BC91A9D013D4}" v="65" dt="2024-12-05T20:34:24.4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4484" autoAdjust="0"/>
  </p:normalViewPr>
  <p:slideViewPr>
    <p:cSldViewPr snapToGrid="0">
      <p:cViewPr varScale="1">
        <p:scale>
          <a:sx n="67" d="100"/>
          <a:sy n="67" d="100"/>
        </p:scale>
        <p:origin x="11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go  Evans" userId="98ef6f96-4d18-4b7a-8253-000ffa3b65c1" providerId="ADAL" clId="{58C5FC4F-5271-4D01-A5C7-067ED27CDDE2}"/>
    <pc:docChg chg="custSel modSld">
      <pc:chgData name="Diego  Evans" userId="98ef6f96-4d18-4b7a-8253-000ffa3b65c1" providerId="ADAL" clId="{58C5FC4F-5271-4D01-A5C7-067ED27CDDE2}" dt="2024-09-02T21:46:45.022" v="28"/>
      <pc:docMkLst>
        <pc:docMk/>
      </pc:docMkLst>
      <pc:sldChg chg="addSp delSp mod setBg">
        <pc:chgData name="Diego  Evans" userId="98ef6f96-4d18-4b7a-8253-000ffa3b65c1" providerId="ADAL" clId="{58C5FC4F-5271-4D01-A5C7-067ED27CDDE2}" dt="2024-08-23T15:44:49.158" v="3"/>
        <pc:sldMkLst>
          <pc:docMk/>
          <pc:sldMk cId="727512976" sldId="259"/>
        </pc:sldMkLst>
      </pc:sldChg>
      <pc:sldChg chg="addSp delSp mod setBg">
        <pc:chgData name="Diego  Evans" userId="98ef6f96-4d18-4b7a-8253-000ffa3b65c1" providerId="ADAL" clId="{58C5FC4F-5271-4D01-A5C7-067ED27CDDE2}" dt="2024-08-23T15:45:49.106" v="9"/>
        <pc:sldMkLst>
          <pc:docMk/>
          <pc:sldMk cId="1858610297" sldId="262"/>
        </pc:sldMkLst>
      </pc:sldChg>
      <pc:sldChg chg="addSp delSp mod setBg">
        <pc:chgData name="Diego  Evans" userId="98ef6f96-4d18-4b7a-8253-000ffa3b65c1" providerId="ADAL" clId="{58C5FC4F-5271-4D01-A5C7-067ED27CDDE2}" dt="2024-08-23T15:46:44.978" v="16"/>
        <pc:sldMkLst>
          <pc:docMk/>
          <pc:sldMk cId="3436338585" sldId="263"/>
        </pc:sldMkLst>
      </pc:sldChg>
      <pc:sldChg chg="addSp delSp modSp mod setBg">
        <pc:chgData name="Diego  Evans" userId="98ef6f96-4d18-4b7a-8253-000ffa3b65c1" providerId="ADAL" clId="{58C5FC4F-5271-4D01-A5C7-067ED27CDDE2}" dt="2024-08-23T15:47:33.015" v="23"/>
        <pc:sldMkLst>
          <pc:docMk/>
          <pc:sldMk cId="396146063" sldId="264"/>
        </pc:sldMkLst>
      </pc:sldChg>
      <pc:sldChg chg="delSp modSp mod setBg">
        <pc:chgData name="Diego  Evans" userId="98ef6f96-4d18-4b7a-8253-000ffa3b65c1" providerId="ADAL" clId="{58C5FC4F-5271-4D01-A5C7-067ED27CDDE2}" dt="2024-08-23T15:46:03.594" v="12" actId="478"/>
        <pc:sldMkLst>
          <pc:docMk/>
          <pc:sldMk cId="1189570532" sldId="266"/>
        </pc:sldMkLst>
      </pc:sldChg>
      <pc:sldChg chg="setBg">
        <pc:chgData name="Diego  Evans" userId="98ef6f96-4d18-4b7a-8253-000ffa3b65c1" providerId="ADAL" clId="{58C5FC4F-5271-4D01-A5C7-067ED27CDDE2}" dt="2024-08-23T15:46:53.140" v="17"/>
        <pc:sldMkLst>
          <pc:docMk/>
          <pc:sldMk cId="1963648767" sldId="267"/>
        </pc:sldMkLst>
      </pc:sldChg>
      <pc:sldChg chg="addSp delSp modSp mod setBg">
        <pc:chgData name="Diego  Evans" userId="98ef6f96-4d18-4b7a-8253-000ffa3b65c1" providerId="ADAL" clId="{58C5FC4F-5271-4D01-A5C7-067ED27CDDE2}" dt="2024-09-02T21:46:45.022" v="28"/>
        <pc:sldMkLst>
          <pc:docMk/>
          <pc:sldMk cId="599652131" sldId="268"/>
        </pc:sldMkLst>
      </pc:sldChg>
    </pc:docChg>
  </pc:docChgLst>
  <pc:docChgLst>
    <pc:chgData name="Diego  Evans" userId="98ef6f96-4d18-4b7a-8253-000ffa3b65c1" providerId="ADAL" clId="{2EEB046B-F8CD-4848-A8A0-BC91A9D013D4}"/>
    <pc:docChg chg="undo custSel addSld delSld modSld sldOrd">
      <pc:chgData name="Diego  Evans" userId="98ef6f96-4d18-4b7a-8253-000ffa3b65c1" providerId="ADAL" clId="{2EEB046B-F8CD-4848-A8A0-BC91A9D013D4}" dt="2024-12-05T20:35:12.304" v="2257" actId="1076"/>
      <pc:docMkLst>
        <pc:docMk/>
      </pc:docMkLst>
      <pc:sldChg chg="addSp modSp mod setBg">
        <pc:chgData name="Diego  Evans" userId="98ef6f96-4d18-4b7a-8253-000ffa3b65c1" providerId="ADAL" clId="{2EEB046B-F8CD-4848-A8A0-BC91A9D013D4}" dt="2024-11-22T13:39:33.569" v="1339"/>
        <pc:sldMkLst>
          <pc:docMk/>
          <pc:sldMk cId="3724949181" sldId="258"/>
        </pc:sldMkLst>
        <pc:spChg chg="mod">
          <ac:chgData name="Diego  Evans" userId="98ef6f96-4d18-4b7a-8253-000ffa3b65c1" providerId="ADAL" clId="{2EEB046B-F8CD-4848-A8A0-BC91A9D013D4}" dt="2024-11-22T13:32:35.094" v="1315" actId="20577"/>
          <ac:spMkLst>
            <pc:docMk/>
            <pc:sldMk cId="3724949181" sldId="258"/>
            <ac:spMk id="4" creationId="{752A0DD0-375A-0EE0-3ED7-0DDDC1593F88}"/>
          </ac:spMkLst>
        </pc:spChg>
        <pc:spChg chg="add mod">
          <ac:chgData name="Diego  Evans" userId="98ef6f96-4d18-4b7a-8253-000ffa3b65c1" providerId="ADAL" clId="{2EEB046B-F8CD-4848-A8A0-BC91A9D013D4}" dt="2024-11-22T13:39:25.357" v="1338" actId="20577"/>
          <ac:spMkLst>
            <pc:docMk/>
            <pc:sldMk cId="3724949181" sldId="258"/>
            <ac:spMk id="5" creationId="{8330F242-DCFA-67EA-EDEB-82F329F16C5A}"/>
          </ac:spMkLst>
        </pc:spChg>
        <pc:spChg chg="add mod">
          <ac:chgData name="Diego  Evans" userId="98ef6f96-4d18-4b7a-8253-000ffa3b65c1" providerId="ADAL" clId="{2EEB046B-F8CD-4848-A8A0-BC91A9D013D4}" dt="2024-11-22T13:32:07.692" v="1304" actId="20577"/>
          <ac:spMkLst>
            <pc:docMk/>
            <pc:sldMk cId="3724949181" sldId="258"/>
            <ac:spMk id="7" creationId="{521E4932-AFBC-6463-74FC-FF6F38E5144B}"/>
          </ac:spMkLst>
        </pc:spChg>
      </pc:sldChg>
      <pc:sldChg chg="delSp del">
        <pc:chgData name="Diego  Evans" userId="98ef6f96-4d18-4b7a-8253-000ffa3b65c1" providerId="ADAL" clId="{2EEB046B-F8CD-4848-A8A0-BC91A9D013D4}" dt="2024-11-21T21:22:10.272" v="2" actId="47"/>
        <pc:sldMkLst>
          <pc:docMk/>
          <pc:sldMk cId="727512976" sldId="259"/>
        </pc:sldMkLst>
      </pc:sldChg>
      <pc:sldChg chg="del">
        <pc:chgData name="Diego  Evans" userId="98ef6f96-4d18-4b7a-8253-000ffa3b65c1" providerId="ADAL" clId="{2EEB046B-F8CD-4848-A8A0-BC91A9D013D4}" dt="2024-11-21T21:39:18.930" v="234" actId="47"/>
        <pc:sldMkLst>
          <pc:docMk/>
          <pc:sldMk cId="176229192" sldId="260"/>
        </pc:sldMkLst>
      </pc:sldChg>
      <pc:sldChg chg="modSp mod">
        <pc:chgData name="Diego  Evans" userId="98ef6f96-4d18-4b7a-8253-000ffa3b65c1" providerId="ADAL" clId="{2EEB046B-F8CD-4848-A8A0-BC91A9D013D4}" dt="2024-11-21T21:43:29.425" v="323" actId="20577"/>
        <pc:sldMkLst>
          <pc:docMk/>
          <pc:sldMk cId="169771146" sldId="261"/>
        </pc:sldMkLst>
        <pc:spChg chg="mod">
          <ac:chgData name="Diego  Evans" userId="98ef6f96-4d18-4b7a-8253-000ffa3b65c1" providerId="ADAL" clId="{2EEB046B-F8CD-4848-A8A0-BC91A9D013D4}" dt="2024-11-21T21:43:29.425" v="323" actId="20577"/>
          <ac:spMkLst>
            <pc:docMk/>
            <pc:sldMk cId="169771146" sldId="261"/>
            <ac:spMk id="4" creationId="{99CC7847-8E19-3B5B-272D-E6438149FC3B}"/>
          </ac:spMkLst>
        </pc:spChg>
      </pc:sldChg>
      <pc:sldChg chg="addSp modSp mod setBg">
        <pc:chgData name="Diego  Evans" userId="98ef6f96-4d18-4b7a-8253-000ffa3b65c1" providerId="ADAL" clId="{2EEB046B-F8CD-4848-A8A0-BC91A9D013D4}" dt="2024-12-05T19:55:38.281" v="2250"/>
        <pc:sldMkLst>
          <pc:docMk/>
          <pc:sldMk cId="1509120707" sldId="265"/>
        </pc:sldMkLst>
        <pc:spChg chg="add mod">
          <ac:chgData name="Diego  Evans" userId="98ef6f96-4d18-4b7a-8253-000ffa3b65c1" providerId="ADAL" clId="{2EEB046B-F8CD-4848-A8A0-BC91A9D013D4}" dt="2024-11-22T13:39:41.804" v="1340" actId="20577"/>
          <ac:spMkLst>
            <pc:docMk/>
            <pc:sldMk cId="1509120707" sldId="265"/>
            <ac:spMk id="2" creationId="{78B18F03-E0E5-C549-B062-2BF2AE1BB815}"/>
          </ac:spMkLst>
        </pc:spChg>
        <pc:spChg chg="mod">
          <ac:chgData name="Diego  Evans" userId="98ef6f96-4d18-4b7a-8253-000ffa3b65c1" providerId="ADAL" clId="{2EEB046B-F8CD-4848-A8A0-BC91A9D013D4}" dt="2024-12-05T19:55:34.539" v="2249" actId="207"/>
          <ac:spMkLst>
            <pc:docMk/>
            <pc:sldMk cId="1509120707" sldId="265"/>
            <ac:spMk id="4" creationId="{05D55536-CA22-C1DA-594C-3DE839E3D329}"/>
          </ac:spMkLst>
        </pc:spChg>
        <pc:spChg chg="add mod">
          <ac:chgData name="Diego  Evans" userId="98ef6f96-4d18-4b7a-8253-000ffa3b65c1" providerId="ADAL" clId="{2EEB046B-F8CD-4848-A8A0-BC91A9D013D4}" dt="2024-11-22T13:38:56.555" v="1327" actId="1076"/>
          <ac:spMkLst>
            <pc:docMk/>
            <pc:sldMk cId="1509120707" sldId="265"/>
            <ac:spMk id="5" creationId="{BAB8F09D-6C64-DFB4-0EF0-7263791C2BA9}"/>
          </ac:spMkLst>
        </pc:spChg>
        <pc:picChg chg="mod">
          <ac:chgData name="Diego  Evans" userId="98ef6f96-4d18-4b7a-8253-000ffa3b65c1" providerId="ADAL" clId="{2EEB046B-F8CD-4848-A8A0-BC91A9D013D4}" dt="2024-11-22T13:38:59.772" v="1328" actId="1076"/>
          <ac:picMkLst>
            <pc:docMk/>
            <pc:sldMk cId="1509120707" sldId="265"/>
            <ac:picMk id="3" creationId="{91C087C9-1784-D1F3-918F-466DF9414CEE}"/>
          </ac:picMkLst>
        </pc:picChg>
      </pc:sldChg>
      <pc:sldChg chg="addSp modSp mod setBg">
        <pc:chgData name="Diego  Evans" userId="98ef6f96-4d18-4b7a-8253-000ffa3b65c1" providerId="ADAL" clId="{2EEB046B-F8CD-4848-A8A0-BC91A9D013D4}" dt="2024-12-05T18:33:03.633" v="1433" actId="20577"/>
        <pc:sldMkLst>
          <pc:docMk/>
          <pc:sldMk cId="2464060398" sldId="269"/>
        </pc:sldMkLst>
        <pc:spChg chg="add mod">
          <ac:chgData name="Diego  Evans" userId="98ef6f96-4d18-4b7a-8253-000ffa3b65c1" providerId="ADAL" clId="{2EEB046B-F8CD-4848-A8A0-BC91A9D013D4}" dt="2024-12-05T18:33:03.633" v="1433" actId="20577"/>
          <ac:spMkLst>
            <pc:docMk/>
            <pc:sldMk cId="2464060398" sldId="269"/>
            <ac:spMk id="2" creationId="{9B154C7D-7B30-216E-AA07-EB2640F2D147}"/>
          </ac:spMkLst>
        </pc:spChg>
        <pc:spChg chg="mod">
          <ac:chgData name="Diego  Evans" userId="98ef6f96-4d18-4b7a-8253-000ffa3b65c1" providerId="ADAL" clId="{2EEB046B-F8CD-4848-A8A0-BC91A9D013D4}" dt="2024-11-21T21:53:37.646" v="471" actId="21"/>
          <ac:spMkLst>
            <pc:docMk/>
            <pc:sldMk cId="2464060398" sldId="269"/>
            <ac:spMk id="4" creationId="{03B3C00A-EE20-47B8-F742-58CFE110012B}"/>
          </ac:spMkLst>
        </pc:spChg>
      </pc:sldChg>
      <pc:sldChg chg="addSp modSp mod setBg">
        <pc:chgData name="Diego  Evans" userId="98ef6f96-4d18-4b7a-8253-000ffa3b65c1" providerId="ADAL" clId="{2EEB046B-F8CD-4848-A8A0-BC91A9D013D4}" dt="2024-12-05T19:53:42.724" v="2235" actId="20577"/>
        <pc:sldMkLst>
          <pc:docMk/>
          <pc:sldMk cId="3523531553" sldId="270"/>
        </pc:sldMkLst>
        <pc:spChg chg="add mod">
          <ac:chgData name="Diego  Evans" userId="98ef6f96-4d18-4b7a-8253-000ffa3b65c1" providerId="ADAL" clId="{2EEB046B-F8CD-4848-A8A0-BC91A9D013D4}" dt="2024-12-05T19:53:42.724" v="2235" actId="20577"/>
          <ac:spMkLst>
            <pc:docMk/>
            <pc:sldMk cId="3523531553" sldId="270"/>
            <ac:spMk id="2" creationId="{6B72C528-C82D-8747-86AE-9B1370902339}"/>
          </ac:spMkLst>
        </pc:spChg>
        <pc:spChg chg="mod">
          <ac:chgData name="Diego  Evans" userId="98ef6f96-4d18-4b7a-8253-000ffa3b65c1" providerId="ADAL" clId="{2EEB046B-F8CD-4848-A8A0-BC91A9D013D4}" dt="2024-12-05T18:39:12.756" v="1684" actId="20577"/>
          <ac:spMkLst>
            <pc:docMk/>
            <pc:sldMk cId="3523531553" sldId="270"/>
            <ac:spMk id="5" creationId="{4ECCC56D-BE2D-0176-EA36-4959264D0ED4}"/>
          </ac:spMkLst>
        </pc:spChg>
      </pc:sldChg>
      <pc:sldChg chg="addSp modSp mod setBg">
        <pc:chgData name="Diego  Evans" userId="98ef6f96-4d18-4b7a-8253-000ffa3b65c1" providerId="ADAL" clId="{2EEB046B-F8CD-4848-A8A0-BC91A9D013D4}" dt="2024-12-05T20:34:33.261" v="2255" actId="20577"/>
        <pc:sldMkLst>
          <pc:docMk/>
          <pc:sldMk cId="3245665881" sldId="271"/>
        </pc:sldMkLst>
        <pc:spChg chg="mod">
          <ac:chgData name="Diego  Evans" userId="98ef6f96-4d18-4b7a-8253-000ffa3b65c1" providerId="ADAL" clId="{2EEB046B-F8CD-4848-A8A0-BC91A9D013D4}" dt="2024-12-05T20:34:33.261" v="2255" actId="20577"/>
          <ac:spMkLst>
            <pc:docMk/>
            <pc:sldMk cId="3245665881" sldId="271"/>
            <ac:spMk id="6" creationId="{FF48ED08-5B8A-BF0C-9E6B-C8F02147581F}"/>
          </ac:spMkLst>
        </pc:spChg>
        <pc:spChg chg="add mod">
          <ac:chgData name="Diego  Evans" userId="98ef6f96-4d18-4b7a-8253-000ffa3b65c1" providerId="ADAL" clId="{2EEB046B-F8CD-4848-A8A0-BC91A9D013D4}" dt="2024-11-22T12:32:44.990" v="851" actId="404"/>
          <ac:spMkLst>
            <pc:docMk/>
            <pc:sldMk cId="3245665881" sldId="271"/>
            <ac:spMk id="7" creationId="{F71D70E0-2AA2-E3D8-EF71-4515F0C768F4}"/>
          </ac:spMkLst>
        </pc:spChg>
        <pc:spChg chg="add mod">
          <ac:chgData name="Diego  Evans" userId="98ef6f96-4d18-4b7a-8253-000ffa3b65c1" providerId="ADAL" clId="{2EEB046B-F8CD-4848-A8A0-BC91A9D013D4}" dt="2024-11-22T13:12:29.535" v="1183" actId="1076"/>
          <ac:spMkLst>
            <pc:docMk/>
            <pc:sldMk cId="3245665881" sldId="271"/>
            <ac:spMk id="10" creationId="{50FB0D77-571A-7385-2476-B4D8C5335554}"/>
          </ac:spMkLst>
        </pc:spChg>
        <pc:spChg chg="add mod">
          <ac:chgData name="Diego  Evans" userId="98ef6f96-4d18-4b7a-8253-000ffa3b65c1" providerId="ADAL" clId="{2EEB046B-F8CD-4848-A8A0-BC91A9D013D4}" dt="2024-11-22T13:12:23.390" v="1180" actId="113"/>
          <ac:spMkLst>
            <pc:docMk/>
            <pc:sldMk cId="3245665881" sldId="271"/>
            <ac:spMk id="12" creationId="{F83D3914-1508-C5BE-3990-D8EACB3CDA39}"/>
          </ac:spMkLst>
        </pc:spChg>
        <pc:spChg chg="add mod">
          <ac:chgData name="Diego  Evans" userId="98ef6f96-4d18-4b7a-8253-000ffa3b65c1" providerId="ADAL" clId="{2EEB046B-F8CD-4848-A8A0-BC91A9D013D4}" dt="2024-11-22T13:12:49.586" v="1188"/>
          <ac:spMkLst>
            <pc:docMk/>
            <pc:sldMk cId="3245665881" sldId="271"/>
            <ac:spMk id="13" creationId="{37001D74-DA27-CFE8-29A7-9E5C1B7D1C7D}"/>
          </ac:spMkLst>
        </pc:spChg>
        <pc:picChg chg="add mod">
          <ac:chgData name="Diego  Evans" userId="98ef6f96-4d18-4b7a-8253-000ffa3b65c1" providerId="ADAL" clId="{2EEB046B-F8CD-4848-A8A0-BC91A9D013D4}" dt="2024-11-22T12:32:20.875" v="846" actId="14100"/>
          <ac:picMkLst>
            <pc:docMk/>
            <pc:sldMk cId="3245665881" sldId="271"/>
            <ac:picMk id="9" creationId="{FE8FB2BD-FBFF-2C68-C41F-9F73E0489C2F}"/>
          </ac:picMkLst>
        </pc:picChg>
      </pc:sldChg>
      <pc:sldChg chg="addSp delSp modSp mod setBg">
        <pc:chgData name="Diego  Evans" userId="98ef6f96-4d18-4b7a-8253-000ffa3b65c1" providerId="ADAL" clId="{2EEB046B-F8CD-4848-A8A0-BC91A9D013D4}" dt="2024-12-05T20:34:38.045" v="2256" actId="1076"/>
        <pc:sldMkLst>
          <pc:docMk/>
          <pc:sldMk cId="740422697" sldId="272"/>
        </pc:sldMkLst>
        <pc:spChg chg="add del">
          <ac:chgData name="Diego  Evans" userId="98ef6f96-4d18-4b7a-8253-000ffa3b65c1" providerId="ADAL" clId="{2EEB046B-F8CD-4848-A8A0-BC91A9D013D4}" dt="2024-12-05T19:53:57.681" v="2236" actId="478"/>
          <ac:spMkLst>
            <pc:docMk/>
            <pc:sldMk cId="740422697" sldId="272"/>
            <ac:spMk id="2" creationId="{443EEE92-FC18-3DCD-0FA7-3A50627990E9}"/>
          </ac:spMkLst>
        </pc:spChg>
        <pc:picChg chg="mod">
          <ac:chgData name="Diego  Evans" userId="98ef6f96-4d18-4b7a-8253-000ffa3b65c1" providerId="ADAL" clId="{2EEB046B-F8CD-4848-A8A0-BC91A9D013D4}" dt="2024-12-05T18:25:12.005" v="1417" actId="1076"/>
          <ac:picMkLst>
            <pc:docMk/>
            <pc:sldMk cId="740422697" sldId="272"/>
            <ac:picMk id="6" creationId="{898AE40B-DEFB-E970-14FC-77EAFD0CE802}"/>
          </ac:picMkLst>
        </pc:picChg>
        <pc:cxnChg chg="add mod">
          <ac:chgData name="Diego  Evans" userId="98ef6f96-4d18-4b7a-8253-000ffa3b65c1" providerId="ADAL" clId="{2EEB046B-F8CD-4848-A8A0-BC91A9D013D4}" dt="2024-12-05T20:34:38.045" v="2256" actId="1076"/>
          <ac:cxnSpMkLst>
            <pc:docMk/>
            <pc:sldMk cId="740422697" sldId="272"/>
            <ac:cxnSpMk id="4" creationId="{EECC29CD-4AA9-6145-86B9-43F63E44D953}"/>
          </ac:cxnSpMkLst>
        </pc:cxnChg>
      </pc:sldChg>
      <pc:sldChg chg="addSp delSp modSp mod setBg">
        <pc:chgData name="Diego  Evans" userId="98ef6f96-4d18-4b7a-8253-000ffa3b65c1" providerId="ADAL" clId="{2EEB046B-F8CD-4848-A8A0-BC91A9D013D4}" dt="2024-12-05T19:54:34.759" v="2240"/>
        <pc:sldMkLst>
          <pc:docMk/>
          <pc:sldMk cId="838927025" sldId="275"/>
        </pc:sldMkLst>
        <pc:spChg chg="add del mod">
          <ac:chgData name="Diego  Evans" userId="98ef6f96-4d18-4b7a-8253-000ffa3b65c1" providerId="ADAL" clId="{2EEB046B-F8CD-4848-A8A0-BC91A9D013D4}" dt="2024-12-05T18:41:00.131" v="1687" actId="478"/>
          <ac:spMkLst>
            <pc:docMk/>
            <pc:sldMk cId="838927025" sldId="275"/>
            <ac:spMk id="2" creationId="{1B3010EF-92A8-67C2-4DF6-DCAC9BAF3ED1}"/>
          </ac:spMkLst>
        </pc:spChg>
        <pc:spChg chg="add mod">
          <ac:chgData name="Diego  Evans" userId="98ef6f96-4d18-4b7a-8253-000ffa3b65c1" providerId="ADAL" clId="{2EEB046B-F8CD-4848-A8A0-BC91A9D013D4}" dt="2024-12-05T18:44:58.681" v="1893" actId="1076"/>
          <ac:spMkLst>
            <pc:docMk/>
            <pc:sldMk cId="838927025" sldId="275"/>
            <ac:spMk id="4" creationId="{1A125085-F6F6-C2EF-D42C-C8B1636F5160}"/>
          </ac:spMkLst>
        </pc:spChg>
        <pc:spChg chg="mod">
          <ac:chgData name="Diego  Evans" userId="98ef6f96-4d18-4b7a-8253-000ffa3b65c1" providerId="ADAL" clId="{2EEB046B-F8CD-4848-A8A0-BC91A9D013D4}" dt="2024-12-05T19:54:29.501" v="2239" actId="207"/>
          <ac:spMkLst>
            <pc:docMk/>
            <pc:sldMk cId="838927025" sldId="275"/>
            <ac:spMk id="5" creationId="{B3944204-1253-33F5-69D1-602E86DD4062}"/>
          </ac:spMkLst>
        </pc:spChg>
      </pc:sldChg>
      <pc:sldChg chg="addSp modSp mod setBg">
        <pc:chgData name="Diego  Evans" userId="98ef6f96-4d18-4b7a-8253-000ffa3b65c1" providerId="ADAL" clId="{2EEB046B-F8CD-4848-A8A0-BC91A9D013D4}" dt="2024-12-05T19:54:56.019" v="2243"/>
        <pc:sldMkLst>
          <pc:docMk/>
          <pc:sldMk cId="288652126" sldId="276"/>
        </pc:sldMkLst>
        <pc:spChg chg="mod">
          <ac:chgData name="Diego  Evans" userId="98ef6f96-4d18-4b7a-8253-000ffa3b65c1" providerId="ADAL" clId="{2EEB046B-F8CD-4848-A8A0-BC91A9D013D4}" dt="2024-12-05T19:54:50.422" v="2242" actId="207"/>
          <ac:spMkLst>
            <pc:docMk/>
            <pc:sldMk cId="288652126" sldId="276"/>
            <ac:spMk id="2" creationId="{282BCA53-5B2F-5BF1-75F2-E050E5FB3741}"/>
          </ac:spMkLst>
        </pc:spChg>
        <pc:spChg chg="add mod">
          <ac:chgData name="Diego  Evans" userId="98ef6f96-4d18-4b7a-8253-000ffa3b65c1" providerId="ADAL" clId="{2EEB046B-F8CD-4848-A8A0-BC91A9D013D4}" dt="2024-11-22T13:36:38.833" v="1320" actId="14100"/>
          <ac:spMkLst>
            <pc:docMk/>
            <pc:sldMk cId="288652126" sldId="276"/>
            <ac:spMk id="3" creationId="{0A1C642E-A794-B80D-D67E-3647E1CE28E3}"/>
          </ac:spMkLst>
        </pc:spChg>
      </pc:sldChg>
      <pc:sldChg chg="addSp delSp modSp mod setBg">
        <pc:chgData name="Diego  Evans" userId="98ef6f96-4d18-4b7a-8253-000ffa3b65c1" providerId="ADAL" clId="{2EEB046B-F8CD-4848-A8A0-BC91A9D013D4}" dt="2024-12-05T19:55:04.100" v="2245"/>
        <pc:sldMkLst>
          <pc:docMk/>
          <pc:sldMk cId="4290477235" sldId="277"/>
        </pc:sldMkLst>
        <pc:spChg chg="add mod">
          <ac:chgData name="Diego  Evans" userId="98ef6f96-4d18-4b7a-8253-000ffa3b65c1" providerId="ADAL" clId="{2EEB046B-F8CD-4848-A8A0-BC91A9D013D4}" dt="2024-11-22T13:21:17.486" v="1198" actId="14100"/>
          <ac:spMkLst>
            <pc:docMk/>
            <pc:sldMk cId="4290477235" sldId="277"/>
            <ac:spMk id="6" creationId="{583C6FA4-1047-0DB5-8E03-ECB6AA1D10A1}"/>
          </ac:spMkLst>
        </pc:spChg>
      </pc:sldChg>
      <pc:sldChg chg="addSp delSp modSp mod setBg">
        <pc:chgData name="Diego  Evans" userId="98ef6f96-4d18-4b7a-8253-000ffa3b65c1" providerId="ADAL" clId="{2EEB046B-F8CD-4848-A8A0-BC91A9D013D4}" dt="2024-12-05T19:55:15.472" v="2247" actId="207"/>
        <pc:sldMkLst>
          <pc:docMk/>
          <pc:sldMk cId="1036075930" sldId="278"/>
        </pc:sldMkLst>
        <pc:spChg chg="mod">
          <ac:chgData name="Diego  Evans" userId="98ef6f96-4d18-4b7a-8253-000ffa3b65c1" providerId="ADAL" clId="{2EEB046B-F8CD-4848-A8A0-BC91A9D013D4}" dt="2024-12-05T19:55:15.472" v="2247" actId="207"/>
          <ac:spMkLst>
            <pc:docMk/>
            <pc:sldMk cId="1036075930" sldId="278"/>
            <ac:spMk id="2" creationId="{A46B8EE6-3BB9-5FB0-B69B-C608652319DA}"/>
          </ac:spMkLst>
        </pc:spChg>
        <pc:spChg chg="add mod">
          <ac:chgData name="Diego  Evans" userId="98ef6f96-4d18-4b7a-8253-000ffa3b65c1" providerId="ADAL" clId="{2EEB046B-F8CD-4848-A8A0-BC91A9D013D4}" dt="2024-11-22T13:38:34.226" v="1325"/>
          <ac:spMkLst>
            <pc:docMk/>
            <pc:sldMk cId="1036075930" sldId="278"/>
            <ac:spMk id="3" creationId="{FB06D53A-0FBD-441B-80F1-2D1717B6F8AF}"/>
          </ac:spMkLst>
        </pc:spChg>
        <pc:spChg chg="add del">
          <ac:chgData name="Diego  Evans" userId="98ef6f96-4d18-4b7a-8253-000ffa3b65c1" providerId="ADAL" clId="{2EEB046B-F8CD-4848-A8A0-BC91A9D013D4}" dt="2024-12-05T18:50:57.794" v="2004" actId="478"/>
          <ac:spMkLst>
            <pc:docMk/>
            <pc:sldMk cId="1036075930" sldId="278"/>
            <ac:spMk id="4" creationId="{A454B854-E348-E25A-6595-5EF6E03044BC}"/>
          </ac:spMkLst>
        </pc:spChg>
        <pc:spChg chg="add mod">
          <ac:chgData name="Diego  Evans" userId="98ef6f96-4d18-4b7a-8253-000ffa3b65c1" providerId="ADAL" clId="{2EEB046B-F8CD-4848-A8A0-BC91A9D013D4}" dt="2024-12-05T18:50:57.113" v="2003" actId="20577"/>
          <ac:spMkLst>
            <pc:docMk/>
            <pc:sldMk cId="1036075930" sldId="278"/>
            <ac:spMk id="5" creationId="{E78A24E6-FB62-6E77-3C79-C974F299B21D}"/>
          </ac:spMkLst>
        </pc:spChg>
        <pc:picChg chg="mod">
          <ac:chgData name="Diego  Evans" userId="98ef6f96-4d18-4b7a-8253-000ffa3b65c1" providerId="ADAL" clId="{2EEB046B-F8CD-4848-A8A0-BC91A9D013D4}" dt="2024-11-22T13:38:22.473" v="1321" actId="207"/>
          <ac:picMkLst>
            <pc:docMk/>
            <pc:sldMk cId="1036075930" sldId="278"/>
            <ac:picMk id="6" creationId="{A6618481-4202-4970-83FB-E1900B0C36C9}"/>
          </ac:picMkLst>
        </pc:picChg>
      </pc:sldChg>
      <pc:sldChg chg="addSp modSp mod setBg">
        <pc:chgData name="Diego  Evans" userId="98ef6f96-4d18-4b7a-8253-000ffa3b65c1" providerId="ADAL" clId="{2EEB046B-F8CD-4848-A8A0-BC91A9D013D4}" dt="2024-12-05T19:56:05.030" v="2252" actId="6549"/>
        <pc:sldMkLst>
          <pc:docMk/>
          <pc:sldMk cId="2850629498" sldId="279"/>
        </pc:sldMkLst>
        <pc:spChg chg="mod">
          <ac:chgData name="Diego  Evans" userId="98ef6f96-4d18-4b7a-8253-000ffa3b65c1" providerId="ADAL" clId="{2EEB046B-F8CD-4848-A8A0-BC91A9D013D4}" dt="2024-12-05T18:57:39.516" v="2209" actId="20577"/>
          <ac:spMkLst>
            <pc:docMk/>
            <pc:sldMk cId="2850629498" sldId="279"/>
            <ac:spMk id="2" creationId="{DB982A4C-6BEE-7B6D-E2EA-C45DBDC9AC69}"/>
          </ac:spMkLst>
        </pc:spChg>
        <pc:spChg chg="add mod">
          <ac:chgData name="Diego  Evans" userId="98ef6f96-4d18-4b7a-8253-000ffa3b65c1" providerId="ADAL" clId="{2EEB046B-F8CD-4848-A8A0-BC91A9D013D4}" dt="2024-12-05T19:56:05.030" v="2252" actId="6549"/>
          <ac:spMkLst>
            <pc:docMk/>
            <pc:sldMk cId="2850629498" sldId="279"/>
            <ac:spMk id="4" creationId="{C13E5FD2-BD98-AC4B-5FD1-A8FD3FC8C094}"/>
          </ac:spMkLst>
        </pc:spChg>
      </pc:sldChg>
      <pc:sldChg chg="modSp mod">
        <pc:chgData name="Diego  Evans" userId="98ef6f96-4d18-4b7a-8253-000ffa3b65c1" providerId="ADAL" clId="{2EEB046B-F8CD-4848-A8A0-BC91A9D013D4}" dt="2024-11-22T13:29:30.417" v="1205" actId="108"/>
        <pc:sldMkLst>
          <pc:docMk/>
          <pc:sldMk cId="400683280" sldId="280"/>
        </pc:sldMkLst>
        <pc:spChg chg="mod">
          <ac:chgData name="Diego  Evans" userId="98ef6f96-4d18-4b7a-8253-000ffa3b65c1" providerId="ADAL" clId="{2EEB046B-F8CD-4848-A8A0-BC91A9D013D4}" dt="2024-11-22T13:29:30.417" v="1205" actId="108"/>
          <ac:spMkLst>
            <pc:docMk/>
            <pc:sldMk cId="400683280" sldId="280"/>
            <ac:spMk id="2" creationId="{5676829D-B67F-AB5A-F958-006BAB1BB3F1}"/>
          </ac:spMkLst>
        </pc:spChg>
      </pc:sldChg>
      <pc:sldChg chg="addSp modSp mod setBg">
        <pc:chgData name="Diego  Evans" userId="98ef6f96-4d18-4b7a-8253-000ffa3b65c1" providerId="ADAL" clId="{2EEB046B-F8CD-4848-A8A0-BC91A9D013D4}" dt="2024-12-05T20:35:12.304" v="2257" actId="1076"/>
        <pc:sldMkLst>
          <pc:docMk/>
          <pc:sldMk cId="990560183" sldId="282"/>
        </pc:sldMkLst>
        <pc:spChg chg="mod">
          <ac:chgData name="Diego  Evans" userId="98ef6f96-4d18-4b7a-8253-000ffa3b65c1" providerId="ADAL" clId="{2EEB046B-F8CD-4848-A8A0-BC91A9D013D4}" dt="2024-11-22T13:30:07.733" v="1230" actId="20577"/>
          <ac:spMkLst>
            <pc:docMk/>
            <pc:sldMk cId="990560183" sldId="282"/>
            <ac:spMk id="2" creationId="{B97F4B79-8202-9A78-65BB-C52AECBD0C01}"/>
          </ac:spMkLst>
        </pc:spChg>
        <pc:spChg chg="add mod">
          <ac:chgData name="Diego  Evans" userId="98ef6f96-4d18-4b7a-8253-000ffa3b65c1" providerId="ADAL" clId="{2EEB046B-F8CD-4848-A8A0-BC91A9D013D4}" dt="2024-12-05T20:35:12.304" v="2257" actId="1076"/>
          <ac:spMkLst>
            <pc:docMk/>
            <pc:sldMk cId="990560183" sldId="282"/>
            <ac:spMk id="3" creationId="{783E04D7-0C7D-49EB-6EFC-E0A613F0E0AA}"/>
          </ac:spMkLst>
        </pc:spChg>
      </pc:sldChg>
      <pc:sldChg chg="delSp modSp add mod setBg modCm">
        <pc:chgData name="Diego  Evans" userId="98ef6f96-4d18-4b7a-8253-000ffa3b65c1" providerId="ADAL" clId="{2EEB046B-F8CD-4848-A8A0-BC91A9D013D4}" dt="2024-12-05T18:08:04.328" v="1343" actId="20577"/>
        <pc:sldMkLst>
          <pc:docMk/>
          <pc:sldMk cId="2054448437" sldId="283"/>
        </pc:sldMkLst>
        <pc:spChg chg="mod">
          <ac:chgData name="Diego  Evans" userId="98ef6f96-4d18-4b7a-8253-000ffa3b65c1" providerId="ADAL" clId="{2EEB046B-F8CD-4848-A8A0-BC91A9D013D4}" dt="2024-11-21T21:27:13.620" v="56" actId="20577"/>
          <ac:spMkLst>
            <pc:docMk/>
            <pc:sldMk cId="2054448437" sldId="283"/>
            <ac:spMk id="3" creationId="{44A3FB55-61DF-E1A1-CB70-1559397C1BE4}"/>
          </ac:spMkLst>
        </pc:spChg>
        <pc:spChg chg="mod">
          <ac:chgData name="Diego  Evans" userId="98ef6f96-4d18-4b7a-8253-000ffa3b65c1" providerId="ADAL" clId="{2EEB046B-F8CD-4848-A8A0-BC91A9D013D4}" dt="2024-12-05T18:08:04.328" v="1343" actId="20577"/>
          <ac:spMkLst>
            <pc:docMk/>
            <pc:sldMk cId="2054448437" sldId="283"/>
            <ac:spMk id="4" creationId="{00FF0835-E242-FCFF-B11E-A7C38C301DE8}"/>
          </ac:spMkLst>
        </pc:spChg>
        <pc:spChg chg="mod">
          <ac:chgData name="Diego  Evans" userId="98ef6f96-4d18-4b7a-8253-000ffa3b65c1" providerId="ADAL" clId="{2EEB046B-F8CD-4848-A8A0-BC91A9D013D4}" dt="2024-11-21T21:27:02.281" v="45" actId="20577"/>
          <ac:spMkLst>
            <pc:docMk/>
            <pc:sldMk cId="2054448437" sldId="283"/>
            <ac:spMk id="9" creationId="{3E377C09-A8FF-80B0-5E72-5DB1E33D01F8}"/>
          </ac:spMkLst>
        </pc:spChg>
        <pc:spChg chg="mod">
          <ac:chgData name="Diego  Evans" userId="98ef6f96-4d18-4b7a-8253-000ffa3b65c1" providerId="ADAL" clId="{2EEB046B-F8CD-4848-A8A0-BC91A9D013D4}" dt="2024-11-21T21:28:45.440" v="71" actId="20577"/>
          <ac:spMkLst>
            <pc:docMk/>
            <pc:sldMk cId="2054448437" sldId="283"/>
            <ac:spMk id="11" creationId="{863B124E-7358-5FF5-3342-215B0D5B6FD8}"/>
          </ac:spMkLst>
        </pc:spChg>
        <pc:picChg chg="mod">
          <ac:chgData name="Diego  Evans" userId="98ef6f96-4d18-4b7a-8253-000ffa3b65c1" providerId="ADAL" clId="{2EEB046B-F8CD-4848-A8A0-BC91A9D013D4}" dt="2024-11-21T21:25:01.030" v="25" actId="1076"/>
          <ac:picMkLst>
            <pc:docMk/>
            <pc:sldMk cId="2054448437" sldId="283"/>
            <ac:picMk id="1026" creationId="{EB5CE7A1-C211-9172-7531-25265349F95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Diego  Evans" userId="98ef6f96-4d18-4b7a-8253-000ffa3b65c1" providerId="ADAL" clId="{2EEB046B-F8CD-4848-A8A0-BC91A9D013D4}" dt="2024-11-21T21:27:13.620" v="56" actId="20577"/>
              <pc2:cmMkLst xmlns:pc2="http://schemas.microsoft.com/office/powerpoint/2019/9/main/command">
                <pc:docMk/>
                <pc:sldMk cId="2054448437" sldId="283"/>
                <pc2:cmMk id="{659341FA-A296-4244-987E-EFF389439A77}"/>
              </pc2:cmMkLst>
            </pc226:cmChg>
          </p:ext>
        </pc:extLst>
      </pc:sldChg>
      <pc:sldChg chg="modSp mod">
        <pc:chgData name="Diego  Evans" userId="98ef6f96-4d18-4b7a-8253-000ffa3b65c1" providerId="ADAL" clId="{2EEB046B-F8CD-4848-A8A0-BC91A9D013D4}" dt="2024-12-05T20:34:05.008" v="2253" actId="1076"/>
        <pc:sldMkLst>
          <pc:docMk/>
          <pc:sldMk cId="3687218654" sldId="284"/>
        </pc:sldMkLst>
        <pc:spChg chg="mod">
          <ac:chgData name="Diego  Evans" userId="98ef6f96-4d18-4b7a-8253-000ffa3b65c1" providerId="ADAL" clId="{2EEB046B-F8CD-4848-A8A0-BC91A9D013D4}" dt="2024-11-22T12:20:10.902" v="613" actId="20577"/>
          <ac:spMkLst>
            <pc:docMk/>
            <pc:sldMk cId="3687218654" sldId="284"/>
            <ac:spMk id="4" creationId="{00FF0835-E242-FCFF-B11E-A7C38C301DE8}"/>
          </ac:spMkLst>
        </pc:spChg>
        <pc:spChg chg="mod">
          <ac:chgData name="Diego  Evans" userId="98ef6f96-4d18-4b7a-8253-000ffa3b65c1" providerId="ADAL" clId="{2EEB046B-F8CD-4848-A8A0-BC91A9D013D4}" dt="2024-12-05T20:34:05.008" v="2253" actId="1076"/>
          <ac:spMkLst>
            <pc:docMk/>
            <pc:sldMk cId="3687218654" sldId="284"/>
            <ac:spMk id="10" creationId="{4C32ED02-FEE9-052F-9B8B-B7DEB28E2224}"/>
          </ac:spMkLst>
        </pc:spChg>
        <pc:spChg chg="mod">
          <ac:chgData name="Diego  Evans" userId="98ef6f96-4d18-4b7a-8253-000ffa3b65c1" providerId="ADAL" clId="{2EEB046B-F8CD-4848-A8A0-BC91A9D013D4}" dt="2024-11-21T21:29:03.610" v="84" actId="6549"/>
          <ac:spMkLst>
            <pc:docMk/>
            <pc:sldMk cId="3687218654" sldId="284"/>
            <ac:spMk id="14" creationId="{7AFB7C53-FD77-3EC8-3EF1-E6FEAEED1D19}"/>
          </ac:spMkLst>
        </pc:spChg>
        <pc:graphicFrameChg chg="mod modGraphic">
          <ac:chgData name="Diego  Evans" userId="98ef6f96-4d18-4b7a-8253-000ffa3b65c1" providerId="ADAL" clId="{2EEB046B-F8CD-4848-A8A0-BC91A9D013D4}" dt="2024-11-21T21:38:17.363" v="218" actId="20577"/>
          <ac:graphicFrameMkLst>
            <pc:docMk/>
            <pc:sldMk cId="3687218654" sldId="284"/>
            <ac:graphicFrameMk id="6" creationId="{FE9BC003-4A9A-DC8D-A070-3F85B8ACADDD}"/>
          </ac:graphicFrameMkLst>
        </pc:graphicFrameChg>
        <pc:picChg chg="mod">
          <ac:chgData name="Diego  Evans" userId="98ef6f96-4d18-4b7a-8253-000ffa3b65c1" providerId="ADAL" clId="{2EEB046B-F8CD-4848-A8A0-BC91A9D013D4}" dt="2024-11-21T21:31:34.651" v="91" actId="1076"/>
          <ac:picMkLst>
            <pc:docMk/>
            <pc:sldMk cId="3687218654" sldId="284"/>
            <ac:picMk id="2" creationId="{5D79BAE8-F44D-65CD-D16D-03426347F1F8}"/>
          </ac:picMkLst>
        </pc:picChg>
        <pc:picChg chg="mod">
          <ac:chgData name="Diego  Evans" userId="98ef6f96-4d18-4b7a-8253-000ffa3b65c1" providerId="ADAL" clId="{2EEB046B-F8CD-4848-A8A0-BC91A9D013D4}" dt="2024-11-21T21:38:18.342" v="219" actId="1076"/>
          <ac:picMkLst>
            <pc:docMk/>
            <pc:sldMk cId="3687218654" sldId="284"/>
            <ac:picMk id="3" creationId="{5A5D2350-BA5F-7B5A-3873-C6BB633C0636}"/>
          </ac:picMkLst>
        </pc:picChg>
        <pc:picChg chg="mod">
          <ac:chgData name="Diego  Evans" userId="98ef6f96-4d18-4b7a-8253-000ffa3b65c1" providerId="ADAL" clId="{2EEB046B-F8CD-4848-A8A0-BC91A9D013D4}" dt="2024-11-21T21:38:15.276" v="217" actId="1076"/>
          <ac:picMkLst>
            <pc:docMk/>
            <pc:sldMk cId="3687218654" sldId="284"/>
            <ac:picMk id="5" creationId="{8019C78B-D76C-4DBC-F5C3-CEFFA3C22C40}"/>
          </ac:picMkLst>
        </pc:picChg>
        <pc:picChg chg="mod">
          <ac:chgData name="Diego  Evans" userId="98ef6f96-4d18-4b7a-8253-000ffa3b65c1" providerId="ADAL" clId="{2EEB046B-F8CD-4848-A8A0-BC91A9D013D4}" dt="2024-11-21T21:38:20.111" v="220" actId="1076"/>
          <ac:picMkLst>
            <pc:docMk/>
            <pc:sldMk cId="3687218654" sldId="284"/>
            <ac:picMk id="7" creationId="{AE47816C-EBA4-236F-7B3C-947EA47EF351}"/>
          </ac:picMkLst>
        </pc:picChg>
      </pc:sldChg>
      <pc:sldChg chg="modSp del">
        <pc:chgData name="Diego  Evans" userId="98ef6f96-4d18-4b7a-8253-000ffa3b65c1" providerId="ADAL" clId="{2EEB046B-F8CD-4848-A8A0-BC91A9D013D4}" dt="2024-11-21T21:38:09.090" v="214" actId="47"/>
        <pc:sldMkLst>
          <pc:docMk/>
          <pc:sldMk cId="2084092889" sldId="285"/>
        </pc:sldMkLst>
      </pc:sldChg>
      <pc:sldChg chg="delSp modSp mod">
        <pc:chgData name="Diego  Evans" userId="98ef6f96-4d18-4b7a-8253-000ffa3b65c1" providerId="ADAL" clId="{2EEB046B-F8CD-4848-A8A0-BC91A9D013D4}" dt="2024-12-05T18:10:20.721" v="1345" actId="14100"/>
        <pc:sldMkLst>
          <pc:docMk/>
          <pc:sldMk cId="1671649532" sldId="286"/>
        </pc:sldMkLst>
        <pc:spChg chg="mod">
          <ac:chgData name="Diego  Evans" userId="98ef6f96-4d18-4b7a-8253-000ffa3b65c1" providerId="ADAL" clId="{2EEB046B-F8CD-4848-A8A0-BC91A9D013D4}" dt="2024-12-05T18:10:20.721" v="1345" actId="14100"/>
          <ac:spMkLst>
            <pc:docMk/>
            <pc:sldMk cId="1671649532" sldId="286"/>
            <ac:spMk id="2" creationId="{00FF0835-E242-FCFF-B11E-A7C38C301DE8}"/>
          </ac:spMkLst>
        </pc:spChg>
      </pc:sldChg>
      <pc:sldChg chg="new del">
        <pc:chgData name="Diego  Evans" userId="98ef6f96-4d18-4b7a-8253-000ffa3b65c1" providerId="ADAL" clId="{2EEB046B-F8CD-4848-A8A0-BC91A9D013D4}" dt="2024-11-22T13:12:54.987" v="1189" actId="47"/>
        <pc:sldMkLst>
          <pc:docMk/>
          <pc:sldMk cId="1310194038" sldId="287"/>
        </pc:sldMkLst>
      </pc:sldChg>
      <pc:sldChg chg="addSp delSp modSp mod ord setBg">
        <pc:chgData name="Diego  Evans" userId="98ef6f96-4d18-4b7a-8253-000ffa3b65c1" providerId="ADAL" clId="{2EEB046B-F8CD-4848-A8A0-BC91A9D013D4}" dt="2024-12-05T20:34:24.419" v="2254"/>
        <pc:sldMkLst>
          <pc:docMk/>
          <pc:sldMk cId="4165373940" sldId="288"/>
        </pc:sldMkLst>
        <pc:spChg chg="mod">
          <ac:chgData name="Diego  Evans" userId="98ef6f96-4d18-4b7a-8253-000ffa3b65c1" providerId="ADAL" clId="{2EEB046B-F8CD-4848-A8A0-BC91A9D013D4}" dt="2024-12-05T18:21:05.141" v="1382" actId="20577"/>
          <ac:spMkLst>
            <pc:docMk/>
            <pc:sldMk cId="4165373940" sldId="288"/>
            <ac:spMk id="6" creationId="{0E48C063-86D0-BD8C-F693-387118262BB7}"/>
          </ac:spMkLst>
        </pc:spChg>
        <pc:spChg chg="add mod ord">
          <ac:chgData name="Diego  Evans" userId="98ef6f96-4d18-4b7a-8253-000ffa3b65c1" providerId="ADAL" clId="{2EEB046B-F8CD-4848-A8A0-BC91A9D013D4}" dt="2024-12-05T18:20:42.722" v="1381" actId="6549"/>
          <ac:spMkLst>
            <pc:docMk/>
            <pc:sldMk cId="4165373940" sldId="288"/>
            <ac:spMk id="7" creationId="{CE87C0A0-4524-ACFD-E188-FA627BE09F95}"/>
          </ac:spMkLst>
        </pc:spChg>
        <pc:spChg chg="add del mod">
          <ac:chgData name="Diego  Evans" userId="98ef6f96-4d18-4b7a-8253-000ffa3b65c1" providerId="ADAL" clId="{2EEB046B-F8CD-4848-A8A0-BC91A9D013D4}" dt="2024-12-05T18:20:39.095" v="1379" actId="478"/>
          <ac:spMkLst>
            <pc:docMk/>
            <pc:sldMk cId="4165373940" sldId="288"/>
            <ac:spMk id="11" creationId="{DF6690F5-760C-DB28-2C20-168F34459FB3}"/>
          </ac:spMkLst>
        </pc:spChg>
        <pc:picChg chg="add mod">
          <ac:chgData name="Diego  Evans" userId="98ef6f96-4d18-4b7a-8253-000ffa3b65c1" providerId="ADAL" clId="{2EEB046B-F8CD-4848-A8A0-BC91A9D013D4}" dt="2024-11-22T12:25:45.748" v="711" actId="1076"/>
          <ac:picMkLst>
            <pc:docMk/>
            <pc:sldMk cId="4165373940" sldId="288"/>
            <ac:picMk id="9" creationId="{DC6C81FB-15AB-9667-8F8F-26CB72054C61}"/>
          </ac:picMkLst>
        </pc:picChg>
        <pc:picChg chg="add mod">
          <ac:chgData name="Diego  Evans" userId="98ef6f96-4d18-4b7a-8253-000ffa3b65c1" providerId="ADAL" clId="{2EEB046B-F8CD-4848-A8A0-BC91A9D013D4}" dt="2024-11-22T12:27:01.415" v="782" actId="14100"/>
          <ac:picMkLst>
            <pc:docMk/>
            <pc:sldMk cId="4165373940" sldId="288"/>
            <ac:picMk id="10" creationId="{A83D0387-BE46-E4CF-DB0C-4C39B5C2BCC8}"/>
          </ac:picMkLst>
        </pc:picChg>
        <pc:picChg chg="add mod">
          <ac:chgData name="Diego  Evans" userId="98ef6f96-4d18-4b7a-8253-000ffa3b65c1" providerId="ADAL" clId="{2EEB046B-F8CD-4848-A8A0-BC91A9D013D4}" dt="2024-12-05T18:20:40.828" v="1380" actId="1076"/>
          <ac:picMkLst>
            <pc:docMk/>
            <pc:sldMk cId="4165373940" sldId="288"/>
            <ac:picMk id="1026" creationId="{0C175790-7D5E-8480-0FF5-941AE49BF61A}"/>
          </ac:picMkLst>
        </pc:picChg>
      </pc:sldChg>
    </pc:docChg>
  </pc:docChgLst>
  <pc:docChgLst>
    <pc:chgData name="Diego  Evans" userId="98ef6f96-4d18-4b7a-8253-000ffa3b65c1" providerId="ADAL" clId="{DDE58980-63A7-465D-B37C-9560943FB7F7}"/>
    <pc:docChg chg="undo custSel addSld delSld modSld">
      <pc:chgData name="Diego  Evans" userId="98ef6f96-4d18-4b7a-8253-000ffa3b65c1" providerId="ADAL" clId="{DDE58980-63A7-465D-B37C-9560943FB7F7}" dt="2024-10-23T22:13:16.500" v="434" actId="33524"/>
      <pc:docMkLst>
        <pc:docMk/>
      </pc:docMkLst>
      <pc:sldChg chg="modSp mod">
        <pc:chgData name="Diego  Evans" userId="98ef6f96-4d18-4b7a-8253-000ffa3b65c1" providerId="ADAL" clId="{DDE58980-63A7-465D-B37C-9560943FB7F7}" dt="2024-10-23T22:13:16.500" v="434" actId="33524"/>
        <pc:sldMkLst>
          <pc:docMk/>
          <pc:sldMk cId="3724949181" sldId="258"/>
        </pc:sldMkLst>
        <pc:spChg chg="mod">
          <ac:chgData name="Diego  Evans" userId="98ef6f96-4d18-4b7a-8253-000ffa3b65c1" providerId="ADAL" clId="{DDE58980-63A7-465D-B37C-9560943FB7F7}" dt="2024-10-23T22:13:16.500" v="434" actId="33524"/>
          <ac:spMkLst>
            <pc:docMk/>
            <pc:sldMk cId="3724949181" sldId="258"/>
            <ac:spMk id="4" creationId="{752A0DD0-375A-0EE0-3ED7-0DDDC1593F88}"/>
          </ac:spMkLst>
        </pc:spChg>
      </pc:sldChg>
      <pc:sldChg chg="addSp delSp modSp mod">
        <pc:chgData name="Diego  Evans" userId="98ef6f96-4d18-4b7a-8253-000ffa3b65c1" providerId="ADAL" clId="{DDE58980-63A7-465D-B37C-9560943FB7F7}" dt="2024-10-23T21:50:15.923" v="19"/>
        <pc:sldMkLst>
          <pc:docMk/>
          <pc:sldMk cId="727512976" sldId="259"/>
        </pc:sldMkLst>
      </pc:sldChg>
      <pc:sldChg chg="del">
        <pc:chgData name="Diego  Evans" userId="98ef6f96-4d18-4b7a-8253-000ffa3b65c1" providerId="ADAL" clId="{DDE58980-63A7-465D-B37C-9560943FB7F7}" dt="2024-10-23T21:54:59.847" v="62" actId="47"/>
        <pc:sldMkLst>
          <pc:docMk/>
          <pc:sldMk cId="1858610297" sldId="262"/>
        </pc:sldMkLst>
      </pc:sldChg>
      <pc:sldChg chg="del">
        <pc:chgData name="Diego  Evans" userId="98ef6f96-4d18-4b7a-8253-000ffa3b65c1" providerId="ADAL" clId="{DDE58980-63A7-465D-B37C-9560943FB7F7}" dt="2024-10-23T22:09:41.675" v="382" actId="47"/>
        <pc:sldMkLst>
          <pc:docMk/>
          <pc:sldMk cId="3436338585" sldId="263"/>
        </pc:sldMkLst>
      </pc:sldChg>
      <pc:sldChg chg="del">
        <pc:chgData name="Diego  Evans" userId="98ef6f96-4d18-4b7a-8253-000ffa3b65c1" providerId="ADAL" clId="{DDE58980-63A7-465D-B37C-9560943FB7F7}" dt="2024-10-23T22:11:55.127" v="418" actId="47"/>
        <pc:sldMkLst>
          <pc:docMk/>
          <pc:sldMk cId="396146063" sldId="264"/>
        </pc:sldMkLst>
      </pc:sldChg>
      <pc:sldChg chg="del">
        <pc:chgData name="Diego  Evans" userId="98ef6f96-4d18-4b7a-8253-000ffa3b65c1" providerId="ADAL" clId="{DDE58980-63A7-465D-B37C-9560943FB7F7}" dt="2024-10-23T21:57:12.917" v="101" actId="47"/>
        <pc:sldMkLst>
          <pc:docMk/>
          <pc:sldMk cId="1189570532" sldId="266"/>
        </pc:sldMkLst>
      </pc:sldChg>
      <pc:sldChg chg="del">
        <pc:chgData name="Diego  Evans" userId="98ef6f96-4d18-4b7a-8253-000ffa3b65c1" providerId="ADAL" clId="{DDE58980-63A7-465D-B37C-9560943FB7F7}" dt="2024-10-23T22:09:42.749" v="383" actId="47"/>
        <pc:sldMkLst>
          <pc:docMk/>
          <pc:sldMk cId="1963648767" sldId="267"/>
        </pc:sldMkLst>
      </pc:sldChg>
      <pc:sldChg chg="del">
        <pc:chgData name="Diego  Evans" userId="98ef6f96-4d18-4b7a-8253-000ffa3b65c1" providerId="ADAL" clId="{DDE58980-63A7-465D-B37C-9560943FB7F7}" dt="2024-10-23T22:11:57.002" v="419" actId="47"/>
        <pc:sldMkLst>
          <pc:docMk/>
          <pc:sldMk cId="599652131" sldId="268"/>
        </pc:sldMkLst>
      </pc:sldChg>
      <pc:sldChg chg="addSp delSp modSp add mod setBg">
        <pc:chgData name="Diego  Evans" userId="98ef6f96-4d18-4b7a-8253-000ffa3b65c1" providerId="ADAL" clId="{DDE58980-63A7-465D-B37C-9560943FB7F7}" dt="2024-10-23T21:55:36.428" v="86" actId="20577"/>
        <pc:sldMkLst>
          <pc:docMk/>
          <pc:sldMk cId="2464060398" sldId="269"/>
        </pc:sldMkLst>
        <pc:spChg chg="mod">
          <ac:chgData name="Diego  Evans" userId="98ef6f96-4d18-4b7a-8253-000ffa3b65c1" providerId="ADAL" clId="{DDE58980-63A7-465D-B37C-9560943FB7F7}" dt="2024-10-23T21:55:36.428" v="86" actId="20577"/>
          <ac:spMkLst>
            <pc:docMk/>
            <pc:sldMk cId="2464060398" sldId="269"/>
            <ac:spMk id="4" creationId="{03B3C00A-EE20-47B8-F742-58CFE110012B}"/>
          </ac:spMkLst>
        </pc:spChg>
        <pc:picChg chg="add">
          <ac:chgData name="Diego  Evans" userId="98ef6f96-4d18-4b7a-8253-000ffa3b65c1" providerId="ADAL" clId="{DDE58980-63A7-465D-B37C-9560943FB7F7}" dt="2024-10-23T21:54:33.107" v="57"/>
          <ac:picMkLst>
            <pc:docMk/>
            <pc:sldMk cId="2464060398" sldId="269"/>
            <ac:picMk id="13" creationId="{9764A7BD-DEB5-17A9-BB1E-5B259DC589D6}"/>
          </ac:picMkLst>
        </pc:picChg>
      </pc:sldChg>
      <pc:sldChg chg="addSp delSp modSp new del">
        <pc:chgData name="Diego  Evans" userId="98ef6f96-4d18-4b7a-8253-000ffa3b65c1" providerId="ADAL" clId="{DDE58980-63A7-465D-B37C-9560943FB7F7}" dt="2024-10-23T21:51:20.818" v="25" actId="47"/>
        <pc:sldMkLst>
          <pc:docMk/>
          <pc:sldMk cId="2715827691" sldId="269"/>
        </pc:sldMkLst>
      </pc:sldChg>
      <pc:sldChg chg="addSp delSp modSp new mod">
        <pc:chgData name="Diego  Evans" userId="98ef6f96-4d18-4b7a-8253-000ffa3b65c1" providerId="ADAL" clId="{DDE58980-63A7-465D-B37C-9560943FB7F7}" dt="2024-10-23T21:56:54.926" v="100" actId="108"/>
        <pc:sldMkLst>
          <pc:docMk/>
          <pc:sldMk cId="3523531553" sldId="270"/>
        </pc:sldMkLst>
        <pc:spChg chg="add mod">
          <ac:chgData name="Diego  Evans" userId="98ef6f96-4d18-4b7a-8253-000ffa3b65c1" providerId="ADAL" clId="{DDE58980-63A7-465D-B37C-9560943FB7F7}" dt="2024-10-23T21:56:54.926" v="100" actId="108"/>
          <ac:spMkLst>
            <pc:docMk/>
            <pc:sldMk cId="3523531553" sldId="270"/>
            <ac:spMk id="5" creationId="{4ECCC56D-BE2D-0176-EA36-4959264D0ED4}"/>
          </ac:spMkLst>
        </pc:spChg>
        <pc:picChg chg="add">
          <ac:chgData name="Diego  Evans" userId="98ef6f96-4d18-4b7a-8253-000ffa3b65c1" providerId="ADAL" clId="{DDE58980-63A7-465D-B37C-9560943FB7F7}" dt="2024-10-23T21:56:40.704" v="98"/>
          <ac:picMkLst>
            <pc:docMk/>
            <pc:sldMk cId="3523531553" sldId="270"/>
            <ac:picMk id="4" creationId="{7FD0E6B9-D8E6-B8F9-1C36-1E590DC63F8A}"/>
          </ac:picMkLst>
        </pc:picChg>
      </pc:sldChg>
      <pc:sldChg chg="addSp modSp new mod">
        <pc:chgData name="Diego  Evans" userId="98ef6f96-4d18-4b7a-8253-000ffa3b65c1" providerId="ADAL" clId="{DDE58980-63A7-465D-B37C-9560943FB7F7}" dt="2024-10-23T21:59:12.375" v="131" actId="20577"/>
        <pc:sldMkLst>
          <pc:docMk/>
          <pc:sldMk cId="3245665881" sldId="271"/>
        </pc:sldMkLst>
        <pc:spChg chg="add mod">
          <ac:chgData name="Diego  Evans" userId="98ef6f96-4d18-4b7a-8253-000ffa3b65c1" providerId="ADAL" clId="{DDE58980-63A7-465D-B37C-9560943FB7F7}" dt="2024-10-23T21:59:12.375" v="131" actId="20577"/>
          <ac:spMkLst>
            <pc:docMk/>
            <pc:sldMk cId="3245665881" sldId="271"/>
            <ac:spMk id="6" creationId="{FF48ED08-5B8A-BF0C-9E6B-C8F02147581F}"/>
          </ac:spMkLst>
        </pc:spChg>
        <pc:picChg chg="add mod">
          <ac:chgData name="Diego  Evans" userId="98ef6f96-4d18-4b7a-8253-000ffa3b65c1" providerId="ADAL" clId="{DDE58980-63A7-465D-B37C-9560943FB7F7}" dt="2024-10-23T21:58:15.276" v="112" actId="1035"/>
          <ac:picMkLst>
            <pc:docMk/>
            <pc:sldMk cId="3245665881" sldId="271"/>
            <ac:picMk id="3" creationId="{7D96E2AD-486C-4323-CCDE-209830D65B21}"/>
          </ac:picMkLst>
        </pc:picChg>
        <pc:picChg chg="add mod">
          <ac:chgData name="Diego  Evans" userId="98ef6f96-4d18-4b7a-8253-000ffa3b65c1" providerId="ADAL" clId="{DDE58980-63A7-465D-B37C-9560943FB7F7}" dt="2024-10-23T21:58:25.010" v="116" actId="14100"/>
          <ac:picMkLst>
            <pc:docMk/>
            <pc:sldMk cId="3245665881" sldId="271"/>
            <ac:picMk id="4" creationId="{9B98290E-F554-677C-D5F4-1593B4E579AA}"/>
          </ac:picMkLst>
        </pc:picChg>
        <pc:picChg chg="add mod">
          <ac:chgData name="Diego  Evans" userId="98ef6f96-4d18-4b7a-8253-000ffa3b65c1" providerId="ADAL" clId="{DDE58980-63A7-465D-B37C-9560943FB7F7}" dt="2024-10-23T21:58:34.670" v="119" actId="14100"/>
          <ac:picMkLst>
            <pc:docMk/>
            <pc:sldMk cId="3245665881" sldId="271"/>
            <ac:picMk id="5" creationId="{550B5802-A0D9-95F5-3572-CAEF56CE101E}"/>
          </ac:picMkLst>
        </pc:picChg>
        <pc:picChg chg="add mod">
          <ac:chgData name="Diego  Evans" userId="98ef6f96-4d18-4b7a-8253-000ffa3b65c1" providerId="ADAL" clId="{DDE58980-63A7-465D-B37C-9560943FB7F7}" dt="2024-10-23T21:57:50.998" v="105" actId="14100"/>
          <ac:picMkLst>
            <pc:docMk/>
            <pc:sldMk cId="3245665881" sldId="271"/>
            <ac:picMk id="4098" creationId="{6306EF15-F3E9-6810-C573-1263AF5C927F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0:09.667" v="148"/>
        <pc:sldMkLst>
          <pc:docMk/>
          <pc:sldMk cId="740422697" sldId="272"/>
        </pc:sldMkLst>
        <pc:picChg chg="add">
          <ac:chgData name="Diego  Evans" userId="98ef6f96-4d18-4b7a-8253-000ffa3b65c1" providerId="ADAL" clId="{DDE58980-63A7-465D-B37C-9560943FB7F7}" dt="2024-10-23T22:00:09.667" v="148"/>
          <ac:picMkLst>
            <pc:docMk/>
            <pc:sldMk cId="740422697" sldId="272"/>
            <ac:picMk id="6" creationId="{898AE40B-DEFB-E970-14FC-77EAFD0CE802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1:28.832" v="162"/>
        <pc:sldMkLst>
          <pc:docMk/>
          <pc:sldMk cId="1784262166" sldId="273"/>
        </pc:sldMkLst>
        <pc:spChg chg="add mod">
          <ac:chgData name="Diego  Evans" userId="98ef6f96-4d18-4b7a-8253-000ffa3b65c1" providerId="ADAL" clId="{DDE58980-63A7-465D-B37C-9560943FB7F7}" dt="2024-10-23T22:00:57.874" v="154" actId="108"/>
          <ac:spMkLst>
            <pc:docMk/>
            <pc:sldMk cId="1784262166" sldId="273"/>
            <ac:spMk id="2" creationId="{8D8A4BC1-46EB-BA5E-2A8D-D894687873E9}"/>
          </ac:spMkLst>
        </pc:spChg>
        <pc:picChg chg="add">
          <ac:chgData name="Diego  Evans" userId="98ef6f96-4d18-4b7a-8253-000ffa3b65c1" providerId="ADAL" clId="{DDE58980-63A7-465D-B37C-9560943FB7F7}" dt="2024-10-23T22:01:28.832" v="162"/>
          <ac:picMkLst>
            <pc:docMk/>
            <pc:sldMk cId="1784262166" sldId="273"/>
            <ac:picMk id="5" creationId="{3776BA92-652E-D325-A51E-3BA66C1D80DA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4:08.512" v="197"/>
        <pc:sldMkLst>
          <pc:docMk/>
          <pc:sldMk cId="1729742176" sldId="274"/>
        </pc:sldMkLst>
        <pc:spChg chg="add mod">
          <ac:chgData name="Diego  Evans" userId="98ef6f96-4d18-4b7a-8253-000ffa3b65c1" providerId="ADAL" clId="{DDE58980-63A7-465D-B37C-9560943FB7F7}" dt="2024-10-23T22:02:15.223" v="167" actId="14100"/>
          <ac:spMkLst>
            <pc:docMk/>
            <pc:sldMk cId="1729742176" sldId="274"/>
            <ac:spMk id="2" creationId="{6D334B87-98C8-54D8-34C9-88A554232208}"/>
          </ac:spMkLst>
        </pc:spChg>
        <pc:picChg chg="add">
          <ac:chgData name="Diego  Evans" userId="98ef6f96-4d18-4b7a-8253-000ffa3b65c1" providerId="ADAL" clId="{DDE58980-63A7-465D-B37C-9560943FB7F7}" dt="2024-10-23T22:04:08.512" v="197"/>
          <ac:picMkLst>
            <pc:docMk/>
            <pc:sldMk cId="1729742176" sldId="274"/>
            <ac:picMk id="7" creationId="{67926736-80A1-7879-FFCA-A2CC0030E4CE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4:13.494" v="199"/>
        <pc:sldMkLst>
          <pc:docMk/>
          <pc:sldMk cId="838927025" sldId="275"/>
        </pc:sldMkLst>
        <pc:spChg chg="add mod">
          <ac:chgData name="Diego  Evans" userId="98ef6f96-4d18-4b7a-8253-000ffa3b65c1" providerId="ADAL" clId="{DDE58980-63A7-465D-B37C-9560943FB7F7}" dt="2024-10-23T22:03:44.795" v="190" actId="1076"/>
          <ac:spMkLst>
            <pc:docMk/>
            <pc:sldMk cId="838927025" sldId="275"/>
            <ac:spMk id="5" creationId="{B3944204-1253-33F5-69D1-602E86DD4062}"/>
          </ac:spMkLst>
        </pc:spChg>
        <pc:picChg chg="add">
          <ac:chgData name="Diego  Evans" userId="98ef6f96-4d18-4b7a-8253-000ffa3b65c1" providerId="ADAL" clId="{DDE58980-63A7-465D-B37C-9560943FB7F7}" dt="2024-10-23T22:04:13.494" v="199"/>
          <ac:picMkLst>
            <pc:docMk/>
            <pc:sldMk cId="838927025" sldId="275"/>
            <ac:picMk id="6" creationId="{F8E05AA3-FAFF-F00F-56B3-4301AB848144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5:00.385" v="212"/>
        <pc:sldMkLst>
          <pc:docMk/>
          <pc:sldMk cId="288652126" sldId="276"/>
        </pc:sldMkLst>
        <pc:spChg chg="add mod">
          <ac:chgData name="Diego  Evans" userId="98ef6f96-4d18-4b7a-8253-000ffa3b65c1" providerId="ADAL" clId="{DDE58980-63A7-465D-B37C-9560943FB7F7}" dt="2024-10-23T22:04:29.875" v="202" actId="108"/>
          <ac:spMkLst>
            <pc:docMk/>
            <pc:sldMk cId="288652126" sldId="276"/>
            <ac:spMk id="2" creationId="{282BCA53-5B2F-5BF1-75F2-E050E5FB3741}"/>
          </ac:spMkLst>
        </pc:spChg>
        <pc:picChg chg="add">
          <ac:chgData name="Diego  Evans" userId="98ef6f96-4d18-4b7a-8253-000ffa3b65c1" providerId="ADAL" clId="{DDE58980-63A7-465D-B37C-9560943FB7F7}" dt="2024-10-23T22:05:00.385" v="212"/>
          <ac:picMkLst>
            <pc:docMk/>
            <pc:sldMk cId="288652126" sldId="276"/>
            <ac:picMk id="5" creationId="{C75AC5DF-E4FC-F899-D4B1-BBB02F9505E1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06:20.459" v="225" actId="478"/>
        <pc:sldMkLst>
          <pc:docMk/>
          <pc:sldMk cId="4290477235" sldId="277"/>
        </pc:sldMkLst>
        <pc:spChg chg="add mod">
          <ac:chgData name="Diego  Evans" userId="98ef6f96-4d18-4b7a-8253-000ffa3b65c1" providerId="ADAL" clId="{DDE58980-63A7-465D-B37C-9560943FB7F7}" dt="2024-10-23T22:05:18.832" v="215" actId="108"/>
          <ac:spMkLst>
            <pc:docMk/>
            <pc:sldMk cId="4290477235" sldId="277"/>
            <ac:spMk id="2" creationId="{4545E483-287C-466A-2F8F-56B2D6F5677C}"/>
          </ac:spMkLst>
        </pc:spChg>
        <pc:picChg chg="add">
          <ac:chgData name="Diego  Evans" userId="98ef6f96-4d18-4b7a-8253-000ffa3b65c1" providerId="ADAL" clId="{DDE58980-63A7-465D-B37C-9560943FB7F7}" dt="2024-10-23T22:06:09.395" v="224"/>
          <ac:picMkLst>
            <pc:docMk/>
            <pc:sldMk cId="4290477235" sldId="277"/>
            <ac:picMk id="5" creationId="{BB84D63B-74A3-5A99-3289-ADE7BF423735}"/>
          </ac:picMkLst>
        </pc:picChg>
      </pc:sldChg>
      <pc:sldChg chg="addSp delSp modSp add mod">
        <pc:chgData name="Diego  Evans" userId="98ef6f96-4d18-4b7a-8253-000ffa3b65c1" providerId="ADAL" clId="{DDE58980-63A7-465D-B37C-9560943FB7F7}" dt="2024-10-23T22:07:06.151" v="238"/>
        <pc:sldMkLst>
          <pc:docMk/>
          <pc:sldMk cId="1036075930" sldId="278"/>
        </pc:sldMkLst>
        <pc:spChg chg="mod">
          <ac:chgData name="Diego  Evans" userId="98ef6f96-4d18-4b7a-8253-000ffa3b65c1" providerId="ADAL" clId="{DDE58980-63A7-465D-B37C-9560943FB7F7}" dt="2024-10-23T22:06:38.240" v="227"/>
          <ac:spMkLst>
            <pc:docMk/>
            <pc:sldMk cId="1036075930" sldId="278"/>
            <ac:spMk id="2" creationId="{A46B8EE6-3BB9-5FB0-B69B-C608652319DA}"/>
          </ac:spMkLst>
        </pc:spChg>
        <pc:picChg chg="add">
          <ac:chgData name="Diego  Evans" userId="98ef6f96-4d18-4b7a-8253-000ffa3b65c1" providerId="ADAL" clId="{DDE58980-63A7-465D-B37C-9560943FB7F7}" dt="2024-10-23T22:07:06.151" v="238"/>
          <ac:picMkLst>
            <pc:docMk/>
            <pc:sldMk cId="1036075930" sldId="278"/>
            <ac:picMk id="6" creationId="{A6618481-4202-4970-83FB-E1900B0C36C9}"/>
          </ac:picMkLst>
        </pc:picChg>
      </pc:sldChg>
      <pc:sldChg chg="del">
        <pc:chgData name="Diego  Evans" userId="98ef6f96-4d18-4b7a-8253-000ffa3b65c1" providerId="ADAL" clId="{DDE58980-63A7-465D-B37C-9560943FB7F7}" dt="2024-10-23T22:07:17.882" v="239" actId="47"/>
        <pc:sldMkLst>
          <pc:docMk/>
          <pc:sldMk cId="1608144729" sldId="279"/>
        </pc:sldMkLst>
      </pc:sldChg>
      <pc:sldChg chg="addSp delSp modSp mod chgLayout">
        <pc:chgData name="Diego  Evans" userId="98ef6f96-4d18-4b7a-8253-000ffa3b65c1" providerId="ADAL" clId="{DDE58980-63A7-465D-B37C-9560943FB7F7}" dt="2024-10-23T22:09:30.739" v="381"/>
        <pc:sldMkLst>
          <pc:docMk/>
          <pc:sldMk cId="2850629498" sldId="279"/>
        </pc:sldMkLst>
        <pc:spChg chg="mod">
          <ac:chgData name="Diego  Evans" userId="98ef6f96-4d18-4b7a-8253-000ffa3b65c1" providerId="ADAL" clId="{DDE58980-63A7-465D-B37C-9560943FB7F7}" dt="2024-10-23T22:07:51.202" v="247"/>
          <ac:spMkLst>
            <pc:docMk/>
            <pc:sldMk cId="2850629498" sldId="279"/>
            <ac:spMk id="2" creationId="{DB982A4C-6BEE-7B6D-E2EA-C45DBDC9AC69}"/>
          </ac:spMkLst>
        </pc:spChg>
        <pc:picChg chg="add">
          <ac:chgData name="Diego  Evans" userId="98ef6f96-4d18-4b7a-8253-000ffa3b65c1" providerId="ADAL" clId="{DDE58980-63A7-465D-B37C-9560943FB7F7}" dt="2024-10-23T22:09:30.739" v="381"/>
          <ac:picMkLst>
            <pc:docMk/>
            <pc:sldMk cId="2850629498" sldId="279"/>
            <ac:picMk id="13" creationId="{A3FD9E1F-0D00-1512-0EFE-605C8CBF86E9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10:55.165" v="402"/>
        <pc:sldMkLst>
          <pc:docMk/>
          <pc:sldMk cId="400683280" sldId="280"/>
        </pc:sldMkLst>
        <pc:spChg chg="add mod">
          <ac:chgData name="Diego  Evans" userId="98ef6f96-4d18-4b7a-8253-000ffa3b65c1" providerId="ADAL" clId="{DDE58980-63A7-465D-B37C-9560943FB7F7}" dt="2024-10-23T22:09:54.437" v="386" actId="108"/>
          <ac:spMkLst>
            <pc:docMk/>
            <pc:sldMk cId="400683280" sldId="280"/>
            <ac:spMk id="2" creationId="{5676829D-B67F-AB5A-F958-006BAB1BB3F1}"/>
          </ac:spMkLst>
        </pc:spChg>
        <pc:picChg chg="add">
          <ac:chgData name="Diego  Evans" userId="98ef6f96-4d18-4b7a-8253-000ffa3b65c1" providerId="ADAL" clId="{DDE58980-63A7-465D-B37C-9560943FB7F7}" dt="2024-10-23T22:10:55.165" v="402"/>
          <ac:picMkLst>
            <pc:docMk/>
            <pc:sldMk cId="400683280" sldId="280"/>
            <ac:picMk id="5" creationId="{B6679CF7-F1A8-7F6F-FCDE-AB091EBFA4AD}"/>
          </ac:picMkLst>
        </pc:picChg>
      </pc:sldChg>
      <pc:sldChg chg="addSp delSp modSp add mod">
        <pc:chgData name="Diego  Evans" userId="98ef6f96-4d18-4b7a-8253-000ffa3b65c1" providerId="ADAL" clId="{DDE58980-63A7-465D-B37C-9560943FB7F7}" dt="2024-10-23T22:11:50.247" v="417"/>
        <pc:sldMkLst>
          <pc:docMk/>
          <pc:sldMk cId="1597950854" sldId="281"/>
        </pc:sldMkLst>
        <pc:spChg chg="mod">
          <ac:chgData name="Diego  Evans" userId="98ef6f96-4d18-4b7a-8253-000ffa3b65c1" providerId="ADAL" clId="{DDE58980-63A7-465D-B37C-9560943FB7F7}" dt="2024-10-23T22:11:08.542" v="404"/>
          <ac:spMkLst>
            <pc:docMk/>
            <pc:sldMk cId="1597950854" sldId="281"/>
            <ac:spMk id="2" creationId="{0A23D573-65C7-6FF5-3B7A-549FE519E3BD}"/>
          </ac:spMkLst>
        </pc:spChg>
        <pc:picChg chg="add">
          <ac:chgData name="Diego  Evans" userId="98ef6f96-4d18-4b7a-8253-000ffa3b65c1" providerId="ADAL" clId="{DDE58980-63A7-465D-B37C-9560943FB7F7}" dt="2024-10-23T22:11:50.247" v="417"/>
          <ac:picMkLst>
            <pc:docMk/>
            <pc:sldMk cId="1597950854" sldId="281"/>
            <ac:picMk id="6" creationId="{BE0FA701-1E9B-5F65-3807-288124B3A1DC}"/>
          </ac:picMkLst>
        </pc:picChg>
      </pc:sldChg>
      <pc:sldChg chg="addSp delSp modSp new mod">
        <pc:chgData name="Diego  Evans" userId="98ef6f96-4d18-4b7a-8253-000ffa3b65c1" providerId="ADAL" clId="{DDE58980-63A7-465D-B37C-9560943FB7F7}" dt="2024-10-23T22:12:56.154" v="433"/>
        <pc:sldMkLst>
          <pc:docMk/>
          <pc:sldMk cId="990560183" sldId="282"/>
        </pc:sldMkLst>
        <pc:spChg chg="add mod">
          <ac:chgData name="Diego  Evans" userId="98ef6f96-4d18-4b7a-8253-000ffa3b65c1" providerId="ADAL" clId="{DDE58980-63A7-465D-B37C-9560943FB7F7}" dt="2024-10-23T22:12:17.813" v="422" actId="108"/>
          <ac:spMkLst>
            <pc:docMk/>
            <pc:sldMk cId="990560183" sldId="282"/>
            <ac:spMk id="2" creationId="{B97F4B79-8202-9A78-65BB-C52AECBD0C01}"/>
          </ac:spMkLst>
        </pc:spChg>
        <pc:picChg chg="add">
          <ac:chgData name="Diego  Evans" userId="98ef6f96-4d18-4b7a-8253-000ffa3b65c1" providerId="ADAL" clId="{DDE58980-63A7-465D-B37C-9560943FB7F7}" dt="2024-10-23T22:12:56.154" v="433"/>
          <ac:picMkLst>
            <pc:docMk/>
            <pc:sldMk cId="990560183" sldId="282"/>
            <ac:picMk id="5" creationId="{89ECC589-5575-62FF-639C-86879082161A}"/>
          </ac:picMkLst>
        </pc:picChg>
      </pc:sldChg>
    </pc:docChg>
  </pc:docChgLst>
  <pc:docChgLst>
    <pc:chgData name="Diego  Evans" userId="98ef6f96-4d18-4b7a-8253-000ffa3b65c1" providerId="ADAL" clId="{D9249B45-923A-4E8D-8AF2-F5E85188B819}"/>
    <pc:docChg chg="modSld">
      <pc:chgData name="Diego  Evans" userId="98ef6f96-4d18-4b7a-8253-000ffa3b65c1" providerId="ADAL" clId="{D9249B45-923A-4E8D-8AF2-F5E85188B819}" dt="2024-08-14T21:56:17.101" v="15" actId="20577"/>
      <pc:docMkLst>
        <pc:docMk/>
      </pc:docMkLst>
      <pc:sldChg chg="modSp mod">
        <pc:chgData name="Diego  Evans" userId="98ef6f96-4d18-4b7a-8253-000ffa3b65c1" providerId="ADAL" clId="{D9249B45-923A-4E8D-8AF2-F5E85188B819}" dt="2024-08-14T21:55:50.457" v="8" actId="255"/>
        <pc:sldMkLst>
          <pc:docMk/>
          <pc:sldMk cId="3724949181" sldId="258"/>
        </pc:sldMkLst>
      </pc:sldChg>
      <pc:sldChg chg="addSp modSp mod">
        <pc:chgData name="Diego  Evans" userId="98ef6f96-4d18-4b7a-8253-000ffa3b65c1" providerId="ADAL" clId="{D9249B45-923A-4E8D-8AF2-F5E85188B819}" dt="2024-08-14T21:56:17.101" v="15" actId="20577"/>
        <pc:sldMkLst>
          <pc:docMk/>
          <pc:sldMk cId="727512976" sldId="259"/>
        </pc:sldMkLst>
      </pc:sldChg>
    </pc:docChg>
  </pc:docChgLst>
</pc:chgInfo>
</file>

<file path=ppt/comments/modernComment_115_FFBB7CB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5CDAF02-72F5-40F4-A11C-AF5A88091276}" authorId="{AA7B792D-27FA-9F42-DCD6-9747598583E8}" status="resolved" created="2024-11-22T13:21:33.425" complete="100000">
    <pc:sldMkLst xmlns:pc="http://schemas.microsoft.com/office/powerpoint/2013/main/command">
      <pc:docMk/>
      <pc:sldMk cId="4290477235" sldId="277"/>
    </pc:sldMkLst>
    <p188:txBody>
      <a:bodyPr/>
      <a:lstStyle/>
      <a:p>
        <a:r>
          <a:rPr lang="es-CL"/>
          <a:t>los documentos proporcionados no detallan el proceso específico que sigue la Dirección del Trabajo en estos casos.</a:t>
        </a:r>
      </a:p>
    </p188:txBody>
  </p188:cm>
</p188:cmLst>
</file>

<file path=ppt/comments/modernComment_11E_63A358F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C3C87A2-EF56-4E7C-AB72-8A9596E12F37}" authorId="{AA7B792D-27FA-9F42-DCD6-9747598583E8}" status="resolved" created="2024-11-21T21:39:16.31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71649532" sldId="286"/>
      <ac:spMk id="2" creationId="{00FF0835-E242-FCFF-B11E-A7C38C301DE8}"/>
    </ac:deMkLst>
    <p188:txBody>
      <a:bodyPr/>
      <a:lstStyle/>
      <a:p>
        <a:r>
          <a:rPr lang="es-CL"/>
          <a:t>Ver si se menciona dónde se encuentran estos documentos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F9096-ECB8-48E6-8C68-1992A6D1096F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EF7DD-056F-4CE7-84A5-B6255E90130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644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4909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4145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EF7DD-056F-4CE7-84A5-B6255E901308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087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EF7DD-056F-4CE7-84A5-B6255E901308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854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1338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99822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86243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E2C49-510B-B578-AEB7-15828441B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E2100D0-F2AA-B7DC-531F-CC8E39E8EE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3D2F614-D365-893E-75B3-738B1ED3C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146943-2951-43EB-A97F-140DBB741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EF7DD-056F-4CE7-84A5-B6255E901308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968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EF7DD-056F-4CE7-84A5-B6255E901308}" type="slidenum">
              <a:rPr lang="es-CL" smtClean="0"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069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C9D07E-B72D-A618-C72C-9996FA387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EDD15A-F69F-C094-401D-86405B1D3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E01A8D-CFBD-9764-8BE7-2CDCEB90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1C09D0-822F-2916-6238-AC17BA938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BFB997-19A4-16CA-F828-14AF6B3D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998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F376FD-50C5-7EA0-31C4-E72CAEA8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0DEFCB-3D1D-D5FF-6721-2167A099C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9B74DF-E0A3-83E4-170E-9785551DC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A76F41-710E-0063-6A79-3B5E76C21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4F801C-9746-E0EA-2919-F8A568B4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232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DBAC807-F21C-E279-4906-941AC112E6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E08A66F-A150-8B97-D7B9-02C743828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04A6BF-999A-DC58-C1B7-DDDD9EE19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680D6F-367B-FC67-379F-F44CE811A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02876A-BF12-0BB2-09E4-8322F628B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690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5BE97-5DAA-20ED-9D97-326CC55DD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B99069-98D4-86CB-3ABC-E3BAF5953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D8EDD6-FBF3-FF0B-253B-BCB462488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CCE303-C907-5A11-804B-1F4A3A747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521DAF-0BAF-163E-E50C-DB3D10777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85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58D414-6599-C186-055E-819C9E987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2BC732-D184-E235-E9FD-7FE2493FF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7B3B56-300A-B72C-D6D3-C663587E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704E0A-953F-9D25-59B6-95738E4CC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BC5DBA-2941-4F2F-C3ED-10A5E8038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4123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A9179-368B-DB85-DEF6-F2B1A6D86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62482C-4E2D-AD08-D747-143BD28B5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94215E-F023-670A-1CB5-A6B417FE6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7B1D17-9D70-4BD5-8A88-C5848951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F0563D-4566-4AE4-A9C6-37B9F941C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335B30-B3B3-E6B1-E8A5-F9F92E93F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8283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D3BB3-5238-DDBA-8EA3-F3B9EC0D3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05C1A-F3F5-1A75-0FD1-B0A316BA7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CC7329-82AC-4365-3056-6DD718A47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0D1905-5307-1BF3-CDA0-AC0DFEE22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ED79517-81E0-8DCD-A0C3-FEB1C97702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4D31EE0-052D-7F8C-8811-071D6A2F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475116D-FBAC-FA5C-CCAC-0D45233D1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C75907D-66A9-1C1D-FC78-4BDD2E44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41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8C66C-7231-C02B-5A19-702CB126C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9BABCC8-5757-FC38-06E9-9E74F5E2D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3AEBC5-2A56-6DE2-D57F-3F3C0EF6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320F58-89A0-D7C0-0B7E-FF461004E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4909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127B12-2D58-5B61-6BC4-CB430136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F3EC862-06DB-5C0A-6EC3-678CFC630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4143A95-FD57-15F8-54E8-9072D661A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8223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2E7565-F5DB-9811-8B54-C592FDC11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786585-BF96-4AA3-9B58-6A453193D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CC3F0C-CBD9-2240-AA5F-B64B14D0A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348AEF6-11C8-F11A-62FE-C09B02B11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C98C21-616E-5028-2826-427684CC9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431160-49B0-B5B4-A813-23446A25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68568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E1BBA7-3197-EF04-A186-FAE4F3840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3C84F46-FF6C-CFCC-4412-CAD5A9DBC6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9F9CF8-1E85-D2BB-C82A-F86DFA5F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6C7A49-3210-163D-6DA6-DC0B5F307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4DF598-BFB4-2F1C-E8D6-820455F14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C0CF453-56BA-60B4-017A-800637480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42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6ABACD1-2FC9-4FAE-7CD3-5C3FDB225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7AADD5-34C2-DB88-2AC2-3B7DC87F0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DB50A3-8331-D21F-A832-C228031024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4FC82F-DC6B-4E33-AD81-8EF93EC1B7B0}" type="datetimeFigureOut">
              <a:rPr lang="es-CL" smtClean="0"/>
              <a:t>05-12-2024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D55D52-868C-6610-A1E0-90953042EC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52E8B0-1F8E-007E-432C-AEF976535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F91AE7-C0AE-4BA4-B7D6-37EFABD089E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88761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hyperlink" Target="mailto:recursoshumanos@oncovida.c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8/10/relationships/comments" Target="../comments/modernComment_115_FFBB7CB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E_63A358FC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1">
            <a:extLst>
              <a:ext uri="{FF2B5EF4-FFF2-40B4-BE49-F238E27FC236}">
                <a16:creationId xmlns:a16="http://schemas.microsoft.com/office/drawing/2014/main" id="{E1FF3998-1AC7-0C40-99DF-8CBCFD2E61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15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306EF15-F3E9-6810-C573-1263AF5C9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84" y="447041"/>
            <a:ext cx="12206784" cy="595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D96E2AD-486C-4323-CCDE-209830D65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360" y="3742944"/>
            <a:ext cx="2967008" cy="226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B98290E-F554-677C-D5F4-1593B4E57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120" y="4322064"/>
            <a:ext cx="3027968" cy="6156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50B5802-A0D9-95F5-3572-CAEF56CE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84" y="447041"/>
            <a:ext cx="1970906" cy="61569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F48ED08-5B8A-BF0C-9E6B-C8F02147581F}"/>
              </a:ext>
            </a:extLst>
          </p:cNvPr>
          <p:cNvSpPr/>
          <p:nvPr/>
        </p:nvSpPr>
        <p:spPr>
          <a:xfrm>
            <a:off x="-3606800" y="0"/>
            <a:ext cx="3606800" cy="7086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continuación, revisaremos los procedimientos de denuncia e investigación.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caso de acoso sexual, laboral o violencia en el trabajo, la persona afectada tiene las siguientes opciones para realizar una denuncia: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Por escrito: Enviar un correo electrónico a la dirección recursos humanos, que es el Canal de Denuncia habilitado para estos efectos.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Verbalmente: Acudir al área de Recursos Humanos o informar a su jefatura directa, quien deberá derivar la denuncia a Recursos Humanos.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Ante la Dirección del Trabajo: La persona afectada también puede optar por presentar la denuncia directamente ante la Dirección del Trabajo, donde recibirá un comprobante de la gestión realizada.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 deseas conocer cómo formular una denuncia, presiona en el área destacada.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71D70E0-2AA2-E3D8-EF71-4515F0C768F4}"/>
              </a:ext>
            </a:extLst>
          </p:cNvPr>
          <p:cNvSpPr txBox="1"/>
          <p:nvPr/>
        </p:nvSpPr>
        <p:spPr>
          <a:xfrm>
            <a:off x="1956122" y="3697096"/>
            <a:ext cx="4843780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1200" b="0" i="0" dirty="0">
                <a:solidFill>
                  <a:srgbClr val="131314"/>
                </a:solidFill>
                <a:effectLst/>
                <a:latin typeface="Google Sans Text"/>
                <a:hlinkClick r:id="rId4"/>
              </a:rPr>
              <a:t>Mail: recursoshumanos@oncovida.cl</a:t>
            </a:r>
            <a:endParaRPr lang="es-CL" sz="12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E8FB2BD-FBFF-2C68-C41F-9F73E0489C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2864" y="3429000"/>
            <a:ext cx="2265536" cy="25414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0FB0D77-571A-7385-2476-B4D8C5335554}"/>
              </a:ext>
            </a:extLst>
          </p:cNvPr>
          <p:cNvSpPr txBox="1"/>
          <p:nvPr/>
        </p:nvSpPr>
        <p:spPr>
          <a:xfrm>
            <a:off x="1956122" y="4437190"/>
            <a:ext cx="4292278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sz="1100" b="0" i="0" dirty="0">
                <a:solidFill>
                  <a:srgbClr val="131314"/>
                </a:solidFill>
                <a:effectLst/>
                <a:latin typeface="Google Sans Text"/>
              </a:rPr>
              <a:t>Área de Recursos Humanos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131314"/>
                </a:solidFill>
                <a:latin typeface="Google Sans Text"/>
              </a:rPr>
              <a:t>Jefatura directa</a:t>
            </a:r>
            <a:r>
              <a:rPr lang="es-CL" sz="1100" dirty="0">
                <a:solidFill>
                  <a:srgbClr val="131314"/>
                </a:solidFill>
                <a:latin typeface="Google Sans Text"/>
              </a:rPr>
              <a:t> (deriva a Recursos Humanos)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83D3914-1508-C5BE-3990-D8EACB3CDA39}"/>
              </a:ext>
            </a:extLst>
          </p:cNvPr>
          <p:cNvSpPr txBox="1"/>
          <p:nvPr/>
        </p:nvSpPr>
        <p:spPr>
          <a:xfrm>
            <a:off x="1774190" y="3369298"/>
            <a:ext cx="28486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 escrito: </a:t>
            </a:r>
            <a:endParaRPr lang="es-CL" b="1" dirty="0">
              <a:solidFill>
                <a:schemeClr val="bg1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7001D74-DA27-CFE8-29A7-9E5C1B7D1C7D}"/>
              </a:ext>
            </a:extLst>
          </p:cNvPr>
          <p:cNvSpPr txBox="1"/>
          <p:nvPr/>
        </p:nvSpPr>
        <p:spPr>
          <a:xfrm>
            <a:off x="1774190" y="4020169"/>
            <a:ext cx="28486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Verbalmente: </a:t>
            </a:r>
            <a:endParaRPr lang="es-C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665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98AE40B-DEFB-E970-14FC-77EAFD0CE80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477"/>
            <a:ext cx="12192000" cy="5959045"/>
          </a:xfrm>
          <a:prstGeom prst="rect">
            <a:avLst/>
          </a:prstGeom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EECC29CD-4AA9-6145-86B9-43F63E44D953}"/>
              </a:ext>
            </a:extLst>
          </p:cNvPr>
          <p:cNvCxnSpPr/>
          <p:nvPr/>
        </p:nvCxnSpPr>
        <p:spPr>
          <a:xfrm>
            <a:off x="7183582" y="3710709"/>
            <a:ext cx="5461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42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D8A4BC1-46EB-BA5E-2A8D-D894687873E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recibida la denuncia, comienza el proceso de investigación. Este proceso sigue un conjunto de pasos claros y estructurados, para garantizar un trato justo e imparcial tanto al denunciante como al denunciado.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continuación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revisaremos cada paso 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del 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procedimiento de </a:t>
            </a:r>
            <a:r>
              <a:rPr lang="es-ES" sz="1600" kern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investigación.</a:t>
            </a:r>
            <a:endParaRPr lang="es-ES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776BA92-652E-D325-A51E-3BA66C1D80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62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D334B87-98C8-54D8-34C9-88A554232208}"/>
              </a:ext>
            </a:extLst>
          </p:cNvPr>
          <p:cNvSpPr/>
          <p:nvPr/>
        </p:nvSpPr>
        <p:spPr>
          <a:xfrm>
            <a:off x="-3295894" y="33922"/>
            <a:ext cx="3295894" cy="68240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Recepción de la denuncia: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Cuando una denuncia es recibida, ya sea a través del empleador o de la Dirección del Trabajo, se garantiza un trato digno e imparcial. A la vez, se proporciona información clara sobre los pasos del proceso de investigación, asegurando que el denunciante comprenda cada etapa del procedimiento.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7926736-80A1-7879-FFCA-A2CC0030E4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42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B3944204-1253-33F5-69D1-602E86DD4062}"/>
              </a:ext>
            </a:extLst>
          </p:cNvPr>
          <p:cNvSpPr/>
          <p:nvPr/>
        </p:nvSpPr>
        <p:spPr>
          <a:xfrm>
            <a:off x="-3266135" y="33923"/>
            <a:ext cx="3295894" cy="682407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Medidas de resguardo: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realizada la denuncia, se implementan medidas inmediatas de resguardo tanto para el denunciante como para el denunciado. Estas medidas varían según la gravedad del caso y las condiciones laborales, incluyendo la separación física o el ajuste de horarios.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Además, en caso que sea requerido, se cuenta con la asistencia de mutualidades para brindar apoyo psicológico a la persona denunciante,.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8E05AA3-FAFF-F00F-56B3-4301AB8481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570"/>
            <a:ext cx="12192000" cy="59348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A125085-F6F6-C2EF-D42C-C8B1636F5160}"/>
              </a:ext>
            </a:extLst>
          </p:cNvPr>
          <p:cNvSpPr txBox="1"/>
          <p:nvPr/>
        </p:nvSpPr>
        <p:spPr>
          <a:xfrm>
            <a:off x="2560321" y="4772343"/>
            <a:ext cx="442762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s-E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cuenta con la asistencia de mutualidades para brindar apoyo psicológico.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38927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82BCA53-5B2F-5BF1-75F2-E050E5FB374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Investigación interna o derivación: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Después de recibir la denuncia, se debe decidir si realiza una investigación interna o remite el caso a la </a:t>
            </a:r>
            <a:r>
              <a:rPr lang="es-E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Dirección del Trabajo. 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Durante este tiempo, se garantizará la privacidad y el respeto de los derechos de ambas partes involucradas.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75AC5DF-E4FC-F899-D4B1-BBB02F9505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" y="456942"/>
            <a:ext cx="12174767" cy="594411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A1C642E-A794-B80D-D67E-3647E1CE28E3}"/>
              </a:ext>
            </a:extLst>
          </p:cNvPr>
          <p:cNvSpPr/>
          <p:nvPr/>
        </p:nvSpPr>
        <p:spPr>
          <a:xfrm>
            <a:off x="2184400" y="2197100"/>
            <a:ext cx="5257800" cy="30226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652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545E483-287C-466A-2F8F-56B2D6F5677C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Procedimiento de investigación interna: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se realiza la investigación internamente, esta debe completarse dentro de 30 días corridos.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Durante este plazo se nombra a un investigador imparcial y capacitado en temas de acoso y derechos fundamentales.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persona investigadora debe notificar a todas las partes involucradas y fijar fechas para que presenten pruebas y testimonios.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proceso se llevará a cabo bajo estricta reserva para proteger la privacidad de todos los involucrados.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Durante el proceso, además, las medidas de resguardo pueden modificarse según lo requiera la situación.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B84D63B-74A3-5A99-3289-ADE7BF4237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" y="456942"/>
            <a:ext cx="12186960" cy="5944115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83C6FA4-1047-0DB5-8E03-ECB6AA1D10A1}"/>
              </a:ext>
            </a:extLst>
          </p:cNvPr>
          <p:cNvSpPr/>
          <p:nvPr/>
        </p:nvSpPr>
        <p:spPr>
          <a:xfrm>
            <a:off x="2184400" y="2197100"/>
            <a:ext cx="5765800" cy="36449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9047723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08569C-CE5A-C2D3-BF78-BC2A25F8F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46B8EE6-3BB9-5FB0-B69B-C608652319DA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Conclusión de la investigación: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vez finalizada la investigación, el investigador redacta un informe que detalla los hechos, las pruebas presentadas y las conclusiones. Este incluye recomendaciones de medidas correctivas o sanciones en caso de que se compruebe la existencia de conductas inapropiadas.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informe se comunica a las partes involucradas, quienes deben mantener la confidencialidad de los resultados.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caso de ser una investigación interna, el informe será remitido a la Dirección del Trabajo, la cual tiene un plazo de 30 días para dar respuesta al informe de investigación.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6618481-4202-4970-83FB-E1900B0C36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152"/>
            <a:ext cx="12192000" cy="5949696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B06D53A-0FBD-441B-80F1-2D1717B6F8AF}"/>
              </a:ext>
            </a:extLst>
          </p:cNvPr>
          <p:cNvSpPr/>
          <p:nvPr/>
        </p:nvSpPr>
        <p:spPr>
          <a:xfrm>
            <a:off x="2184400" y="2197100"/>
            <a:ext cx="5765800" cy="36449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78A24E6-FB62-6E77-3C79-C974F299B21D}"/>
              </a:ext>
            </a:extLst>
          </p:cNvPr>
          <p:cNvSpPr/>
          <p:nvPr/>
        </p:nvSpPr>
        <p:spPr>
          <a:xfrm>
            <a:off x="2810578" y="5024388"/>
            <a:ext cx="4649002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En caso de investigación interna </a:t>
            </a:r>
            <a:r>
              <a:rPr lang="es-E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informe será remitido a la Dirección del Trabajo.</a:t>
            </a:r>
            <a:r>
              <a:rPr lang="es-C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6075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0CA7A8-752D-1E7E-4F47-BD566379D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B982A4C-6BEE-7B6D-E2EA-C45DBDC9AC6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Finalmente se destaca que, si al iniciar la investigación se detecta que la denuncia es inconsistente o incompleta, se dará al denunciante un plazo razonable para completar la información necesaria.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caso de que, al concluir la investigación , se determine que una denuncia fue realizada de mala fe o con el propósito de dañar la reputación del denunciado, el denunciante también puede ser objeto de sanciones por parte de la empresa, o bien civiles, a criterio del afectado y según la legislación vigente.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3FD9E1F-0D00-1512-0EFE-605C8CBF86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7200"/>
            <a:ext cx="12192000" cy="59436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13E5FD2-BD98-AC4B-5FD1-A8FD3FC8C094}"/>
              </a:ext>
            </a:extLst>
          </p:cNvPr>
          <p:cNvSpPr txBox="1"/>
          <p:nvPr/>
        </p:nvSpPr>
        <p:spPr>
          <a:xfrm>
            <a:off x="6192119" y="4893596"/>
            <a:ext cx="409073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800" kern="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denunciante puede ser objeto de sanciones de la empresa o civiles. </a:t>
            </a:r>
            <a:endParaRPr lang="es-CL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29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676829D-B67F-AB5A-F958-006BAB1BB3F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 vez que la Dirección del Trabajo se pronuncie sobre los resultados de la investigación, se debe aplicar las sanciones y medidas de resguardo recomendadas en el informe de investigación. Estas sanciones deben ser ejecutadas dentro de un plazo de 15 días y se informarán tanto al denunciante como al denunciado, garantizando transparencia en el proceso.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6679CF7-F1A8-7F6F-FCDE-AB091EBFA4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1104"/>
            <a:ext cx="12192000" cy="595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3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2">
            <a:extLst>
              <a:ext uri="{FF2B5EF4-FFF2-40B4-BE49-F238E27FC236}">
                <a16:creationId xmlns:a16="http://schemas.microsoft.com/office/drawing/2014/main" id="{886E15F9-A5FD-8F67-90DE-39522530A6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52A0DD0-375A-0EE0-3ED7-0DDDC1593F88}"/>
              </a:ext>
            </a:extLst>
          </p:cNvPr>
          <p:cNvSpPr/>
          <p:nvPr/>
        </p:nvSpPr>
        <p:spPr>
          <a:xfrm>
            <a:off x="-2971800" y="0"/>
            <a:ext cx="29718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Ahora que hemos establecido los conceptos y definiciones clave que esta ley introduce, revisaremos aquellas políticas y protocolos que todo trabajador y trabajadora deben conocer.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por ello que, en la presente unidad, podrás identificar las políticas y protocolos de </a:t>
            </a:r>
            <a:r>
              <a:rPr lang="es-CL" sz="16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Oncovida</a:t>
            </a:r>
            <a:r>
              <a:rPr lang="es-CL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reconociendo los procedimientos establecidos según el marco legal para prevenir, investigar y sancionar conductas de acoso sexual, laboral y violencia en el trabajo.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330F242-DCFA-67EA-EDEB-82F329F16C5A}"/>
              </a:ext>
            </a:extLst>
          </p:cNvPr>
          <p:cNvSpPr txBox="1"/>
          <p:nvPr/>
        </p:nvSpPr>
        <p:spPr>
          <a:xfrm>
            <a:off x="1603375" y="3919835"/>
            <a:ext cx="4149725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Identificar las políticas y protocolos de </a:t>
            </a:r>
            <a:r>
              <a:rPr lang="es-CL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Oncovida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reconociendo los procedimientos establecidos según el marco legal para prevenir, investigar y sancionar conductas de acoso sexual, laboral y violencia en el trabajo.</a:t>
            </a:r>
            <a:endParaRPr lang="es-CL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21E4932-AFBC-6463-74FC-FF6F38E5144B}"/>
              </a:ext>
            </a:extLst>
          </p:cNvPr>
          <p:cNvSpPr txBox="1"/>
          <p:nvPr/>
        </p:nvSpPr>
        <p:spPr>
          <a:xfrm>
            <a:off x="1603375" y="2291833"/>
            <a:ext cx="2971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L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olíticas y protocolos de </a:t>
            </a:r>
            <a:r>
              <a:rPr lang="es-CL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Oncovida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24949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F2175-A7F3-40B4-09CC-2BE30B95E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A23D573-65C7-6FF5-3B7A-549FE519E3BD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sanciones se aplican conforme a la gravedad de los hechos y pueden incluir desde una amonestación verbal o escrita, hasta el descuento del 25% de la remuneración diaria. En casos graves de acoso laboral o sexual, la empresa puede aplicar la terminación del contrato.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E0FA701-1E9B-5F65-3807-288124B3A1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5638"/>
            <a:ext cx="12192000" cy="594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50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97F4B79-8202-9A78-65BB-C52AECBD0C01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CL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Junto con las sanciones, la empresa puede tomar otras posibles medidas preventivas, como la separación de los espacios de trabajo o la redistribución de los horarios laborales para proteger a las partes involucradas.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 otro lado, si una de las partes, no está conforme con la sanción, tiene derecho a impugnar la decisión.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9ECC589-5575-62FF-639C-8687908216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4" y="459990"/>
            <a:ext cx="12168671" cy="593801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783E04D7-0C7D-49EB-6EFC-E0A613F0E0AA}"/>
              </a:ext>
            </a:extLst>
          </p:cNvPr>
          <p:cNvSpPr/>
          <p:nvPr/>
        </p:nvSpPr>
        <p:spPr>
          <a:xfrm>
            <a:off x="8201927" y="3575251"/>
            <a:ext cx="2425700" cy="10795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L" dirty="0"/>
              <a:t>Derecho a impugnar la decisión.</a:t>
            </a:r>
          </a:p>
        </p:txBody>
      </p:sp>
    </p:spTree>
    <p:extLst>
      <p:ext uri="{BB962C8B-B14F-4D97-AF65-F5344CB8AC3E}">
        <p14:creationId xmlns:p14="http://schemas.microsoft.com/office/powerpoint/2010/main" val="990560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9">
            <a:extLst>
              <a:ext uri="{FF2B5EF4-FFF2-40B4-BE49-F238E27FC236}">
                <a16:creationId xmlns:a16="http://schemas.microsoft.com/office/drawing/2014/main" id="{91C087C9-1784-D1F3-918F-466DF9414C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437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5D55536-CA22-C1DA-594C-3DE839E3D329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¡Muy bien!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Hemos finalizado la unidad 2, </a:t>
            </a:r>
            <a:r>
              <a:rPr lang="es-CL" sz="1600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olíticas y protocolos de </a:t>
            </a:r>
            <a:r>
              <a:rPr lang="es-CL" sz="16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Oncovida</a:t>
            </a: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s-CL" sz="1600" dirty="0"/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ella has podido identificar las políticas y protocolos de la organización, reconociendo los procedimientos establecidos según el marco legal para prevenir, investigar y sancionar conductas de acoso sexual, laboral y violencia en el trabajo.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 invitamos a seguir avanzando en el curso.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L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¡Adelante!</a:t>
            </a:r>
            <a:endParaRPr lang="es-CL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8B18F03-E0E5-C549-B062-2BF2AE1BB815}"/>
              </a:ext>
            </a:extLst>
          </p:cNvPr>
          <p:cNvSpPr txBox="1"/>
          <p:nvPr/>
        </p:nvSpPr>
        <p:spPr>
          <a:xfrm>
            <a:off x="1603375" y="3843637"/>
            <a:ext cx="4149725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s-CL" sz="18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Identificar las políticas y protocolos de </a:t>
            </a:r>
            <a:r>
              <a:rPr lang="es-CL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Oncovida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reconociendo los procedimientos establecidos según el marco legal para prevenir, investigar y sancionar conductas de acoso sexual, laboral y violencia en el trabajo.</a:t>
            </a:r>
            <a:endParaRPr lang="es-CL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AB8F09D-6C64-DFB4-0EF0-7263791C2BA9}"/>
              </a:ext>
            </a:extLst>
          </p:cNvPr>
          <p:cNvSpPr txBox="1"/>
          <p:nvPr/>
        </p:nvSpPr>
        <p:spPr>
          <a:xfrm>
            <a:off x="1603375" y="2368033"/>
            <a:ext cx="2971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L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s-CL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olíticas y protocolos de </a:t>
            </a:r>
            <a:r>
              <a:rPr lang="es-CL" sz="1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Oncovida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09120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0FF0835-E242-FCFF-B11E-A7C38C301DE8}"/>
              </a:ext>
            </a:extLst>
          </p:cNvPr>
          <p:cNvSpPr/>
          <p:nvPr/>
        </p:nvSpPr>
        <p:spPr>
          <a:xfrm>
            <a:off x="-3477126" y="0"/>
            <a:ext cx="3477126" cy="773630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Locución: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Oncovida, tenemos un compromiso con la creación de un ambiente laboral seguro, respetuoso e igualitario. Nos guiamos por nuestros principios de Equidad, Transparencia, Responsabilidad y Respeto, que son la base de todas nuestras acciones. Buscamos siempre hacer lo correcto, permitiendo que nuestros valores orienten nuestras decisiones tanto a nivel individual como corporativo. Esto se traduce en acciones tangibles para garantizar un entorno laboral libre de discriminación y acoso.</a:t>
            </a:r>
            <a:endParaRPr lang="es-ES" sz="1600" kern="0" dirty="0">
              <a:solidFill>
                <a:schemeClr val="tx1"/>
              </a:solidFill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5CE7A1-C211-9172-7531-25265349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850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4A3FB55-61DF-E1A1-CB70-1559397C1BE4}"/>
              </a:ext>
            </a:extLst>
          </p:cNvPr>
          <p:cNvSpPr txBox="1"/>
          <p:nvPr/>
        </p:nvSpPr>
        <p:spPr>
          <a:xfrm>
            <a:off x="1078479" y="3868152"/>
            <a:ext cx="487605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Nuestro compromiso con la creación de un ambiente laboral seguro, respetuoso e igualitario</a:t>
            </a:r>
            <a:endParaRPr lang="es-CL" sz="2400" dirty="0">
              <a:solidFill>
                <a:schemeClr val="bg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E377C09-A8FF-80B0-5E72-5DB1E33D01F8}"/>
              </a:ext>
            </a:extLst>
          </p:cNvPr>
          <p:cNvSpPr txBox="1"/>
          <p:nvPr/>
        </p:nvSpPr>
        <p:spPr>
          <a:xfrm>
            <a:off x="6237469" y="1903361"/>
            <a:ext cx="269341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b="1" kern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s-ES" sz="1800" b="1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uestros principios</a:t>
            </a:r>
            <a:endParaRPr lang="es-CL" b="1" dirty="0">
              <a:solidFill>
                <a:schemeClr val="bg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63B124E-7358-5FF5-3342-215B0D5B6FD8}"/>
              </a:ext>
            </a:extLst>
          </p:cNvPr>
          <p:cNvSpPr txBox="1"/>
          <p:nvPr/>
        </p:nvSpPr>
        <p:spPr>
          <a:xfrm>
            <a:off x="6237470" y="2498118"/>
            <a:ext cx="4757690" cy="16487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Equidad</a:t>
            </a: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Transparencia</a:t>
            </a:r>
            <a:endParaRPr lang="es-ES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Responsabilidad</a:t>
            </a: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E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Respeto</a:t>
            </a:r>
            <a:endParaRPr lang="es-ES" sz="1800" i="1" kern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C0073F7-DA21-83B1-C188-F5D139607171}"/>
              </a:ext>
            </a:extLst>
          </p:cNvPr>
          <p:cNvSpPr txBox="1"/>
          <p:nvPr/>
        </p:nvSpPr>
        <p:spPr>
          <a:xfrm>
            <a:off x="1078479" y="450850"/>
            <a:ext cx="78524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L" dirty="0"/>
              <a:t>2.1. Introducción</a:t>
            </a:r>
          </a:p>
        </p:txBody>
      </p:sp>
    </p:spTree>
    <p:extLst>
      <p:ext uri="{BB962C8B-B14F-4D97-AF65-F5344CB8AC3E}">
        <p14:creationId xmlns:p14="http://schemas.microsoft.com/office/powerpoint/2010/main" val="2054448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0FF0835-E242-FCFF-B11E-A7C38C301DE8}"/>
              </a:ext>
            </a:extLst>
          </p:cNvPr>
          <p:cNvSpPr/>
          <p:nvPr/>
        </p:nvSpPr>
        <p:spPr>
          <a:xfrm>
            <a:off x="-3477126" y="0"/>
            <a:ext cx="3477126" cy="773630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Dentro de nuestros deberes y compromisos están: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 creación de un ambiente laboral seguro libre de acoso y violencia.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Nuestro compromiso con la mejora continua en la gestión de riesgos psicosociales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 evaluación periódica de riesgos psicosociales cada dos años.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 Implementación de medidas preventivas para eliminar conductas de acoso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 difusión del protocolo y capacitación sobre riesgos y medidas preventivas.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CL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CL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5CE7A1-C211-9172-7531-25265349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032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511D2CB-EFF9-40DB-DCA2-9659413F1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22" y="1636880"/>
            <a:ext cx="10727356" cy="461772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C32ED02-FEE9-052F-9B8B-B7DEB28E2224}"/>
              </a:ext>
            </a:extLst>
          </p:cNvPr>
          <p:cNvSpPr txBox="1"/>
          <p:nvPr/>
        </p:nvSpPr>
        <p:spPr>
          <a:xfrm>
            <a:off x="1083016" y="729366"/>
            <a:ext cx="78524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2.1. Introducción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AFB7C53-FD77-3EC8-3EF1-E6FEAEED1D19}"/>
              </a:ext>
            </a:extLst>
          </p:cNvPr>
          <p:cNvSpPr txBox="1"/>
          <p:nvPr/>
        </p:nvSpPr>
        <p:spPr>
          <a:xfrm>
            <a:off x="975609" y="1533248"/>
            <a:ext cx="785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Deberes y Compromisos de </a:t>
            </a:r>
            <a:r>
              <a:rPr kumimoji="0" lang="es-CL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Oncovida</a:t>
            </a:r>
            <a:endParaRPr kumimoji="0" lang="es-C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E9BC003-4A9A-DC8D-A070-3F85B8ACA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543031"/>
              </p:ext>
            </p:extLst>
          </p:nvPr>
        </p:nvGraphicFramePr>
        <p:xfrm>
          <a:off x="853965" y="2475856"/>
          <a:ext cx="10484070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814">
                  <a:extLst>
                    <a:ext uri="{9D8B030D-6E8A-4147-A177-3AD203B41FA5}">
                      <a16:colId xmlns:a16="http://schemas.microsoft.com/office/drawing/2014/main" val="736077372"/>
                    </a:ext>
                  </a:extLst>
                </a:gridCol>
                <a:gridCol w="2096814">
                  <a:extLst>
                    <a:ext uri="{9D8B030D-6E8A-4147-A177-3AD203B41FA5}">
                      <a16:colId xmlns:a16="http://schemas.microsoft.com/office/drawing/2014/main" val="1978063846"/>
                    </a:ext>
                  </a:extLst>
                </a:gridCol>
                <a:gridCol w="2096814">
                  <a:extLst>
                    <a:ext uri="{9D8B030D-6E8A-4147-A177-3AD203B41FA5}">
                      <a16:colId xmlns:a16="http://schemas.microsoft.com/office/drawing/2014/main" val="658336004"/>
                    </a:ext>
                  </a:extLst>
                </a:gridCol>
                <a:gridCol w="2096814">
                  <a:extLst>
                    <a:ext uri="{9D8B030D-6E8A-4147-A177-3AD203B41FA5}">
                      <a16:colId xmlns:a16="http://schemas.microsoft.com/office/drawing/2014/main" val="2812954387"/>
                    </a:ext>
                  </a:extLst>
                </a:gridCol>
                <a:gridCol w="2096814">
                  <a:extLst>
                    <a:ext uri="{9D8B030D-6E8A-4147-A177-3AD203B41FA5}">
                      <a16:colId xmlns:a16="http://schemas.microsoft.com/office/drawing/2014/main" val="3580801426"/>
                    </a:ext>
                  </a:extLst>
                </a:gridCol>
              </a:tblGrid>
              <a:tr h="6641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dirty="0"/>
                        <a:t>Creación de un ambiente laboral seguro libre de acoso y violencia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Prevenir activamente</a:t>
                      </a:r>
                      <a:endParaRPr lang="es-C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/>
                        <a:t>Canales de Denuncia Accesibles</a:t>
                      </a:r>
                      <a:endParaRPr lang="es-CL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dirty="0"/>
                        <a:t>Investigación Imparcial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1600" dirty="0"/>
                        <a:t>Medidas Correctivas y Sanciones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832460"/>
                  </a:ext>
                </a:extLst>
              </a:tr>
              <a:tr h="2088331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Oncovida se compromete a tomar medidas para prevenir el acoso sexual, laboral y la violencia en el trabajo, estableciendo políticas claras, brindando capacitación a los trabajadores y creando mecanismos para la denuncia e investigación de estas conductas.</a:t>
                      </a:r>
                      <a:endParaRPr lang="es-CL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Nos comprometemos a prevenir activamente cualquier tipo de acoso, discriminación y violencia en el lugar de trabajo, implementar políticas, capacitando a los trabajadores, </a:t>
                      </a:r>
                    </a:p>
                    <a:p>
                      <a:pPr marL="0" algn="l" defTabSz="914400" rtl="0" eaLnBrk="1" latinLnBrk="0" hangingPunct="1"/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Identificando y  gestionando los riesgos psicosociales.</a:t>
                      </a:r>
                      <a:endParaRPr lang="es-CL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Oncovida se compromete a establecer mecanismos claros y accesibles para la recepción de denuncias de acoso sexual, laboral o violencia en el trabajo..</a:t>
                      </a:r>
                      <a:endParaRPr lang="es-CL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Oncovida asegura la realización de investigaciones objetivas e imparciales de todas las denuncias, respetando el debido proceso y el derecho a la defensa de todas las partes.</a:t>
                      </a:r>
                      <a:endParaRPr lang="es-CL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Oncovida se compromete a tomar medidas correctivas y sanciones una vez comprobada la existencia de acoso o violencia.</a:t>
                      </a:r>
                      <a:endParaRPr lang="es-CL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789279"/>
                  </a:ext>
                </a:extLst>
              </a:tr>
            </a:tbl>
          </a:graphicData>
        </a:graphic>
      </p:graphicFrame>
      <p:pic>
        <p:nvPicPr>
          <p:cNvPr id="2050" name="Picture 2" descr="Diseño PNG Y SVG De Icono De Marca De Verificación Curvada Para Camisetas">
            <a:extLst>
              <a:ext uri="{FF2B5EF4-FFF2-40B4-BE49-F238E27FC236}">
                <a16:creationId xmlns:a16="http://schemas.microsoft.com/office/drawing/2014/main" id="{8C2A593C-A72A-96BC-FF59-4428F462B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20" y="1782684"/>
            <a:ext cx="646280" cy="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iseño PNG Y SVG De Icono De Marca De Verificación Curvada Para Camisetas">
            <a:extLst>
              <a:ext uri="{FF2B5EF4-FFF2-40B4-BE49-F238E27FC236}">
                <a16:creationId xmlns:a16="http://schemas.microsoft.com/office/drawing/2014/main" id="{5D79BAE8-F44D-65CD-D16D-03426347F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30" y="1779003"/>
            <a:ext cx="646280" cy="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iseño PNG Y SVG De Icono De Marca De Verificación Curvada Para Camisetas">
            <a:extLst>
              <a:ext uri="{FF2B5EF4-FFF2-40B4-BE49-F238E27FC236}">
                <a16:creationId xmlns:a16="http://schemas.microsoft.com/office/drawing/2014/main" id="{5A5D2350-BA5F-7B5A-3873-C6BB633C0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221" y="1836016"/>
            <a:ext cx="646280" cy="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iseño PNG Y SVG De Icono De Marca De Verificación Curvada Para Camisetas">
            <a:extLst>
              <a:ext uri="{FF2B5EF4-FFF2-40B4-BE49-F238E27FC236}">
                <a16:creationId xmlns:a16="http://schemas.microsoft.com/office/drawing/2014/main" id="{8019C78B-D76C-4DBC-F5C3-CEFFA3C22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780" y="1829576"/>
            <a:ext cx="646280" cy="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iseño PNG Y SVG De Icono De Marca De Verificación Curvada Para Camisetas">
            <a:extLst>
              <a:ext uri="{FF2B5EF4-FFF2-40B4-BE49-F238E27FC236}">
                <a16:creationId xmlns:a16="http://schemas.microsoft.com/office/drawing/2014/main" id="{AE47816C-EBA4-236F-7B3C-947EA47EF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954" y="1814511"/>
            <a:ext cx="646280" cy="64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218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B5CE7A1-C211-9172-7531-25265349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032"/>
            <a:ext cx="12192000" cy="59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511D2CB-EFF9-40DB-DCA2-9659413F1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322" y="1506126"/>
            <a:ext cx="10727356" cy="461772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C32ED02-FEE9-052F-9B8B-B7DEB28E2224}"/>
              </a:ext>
            </a:extLst>
          </p:cNvPr>
          <p:cNvSpPr txBox="1"/>
          <p:nvPr/>
        </p:nvSpPr>
        <p:spPr>
          <a:xfrm>
            <a:off x="975609" y="741164"/>
            <a:ext cx="78524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2.1. Introducción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AFB7C53-FD77-3EC8-3EF1-E6FEAEED1D19}"/>
              </a:ext>
            </a:extLst>
          </p:cNvPr>
          <p:cNvSpPr txBox="1"/>
          <p:nvPr/>
        </p:nvSpPr>
        <p:spPr>
          <a:xfrm>
            <a:off x="975609" y="1533248"/>
            <a:ext cx="78524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Políticas, protocolos y reglamentos: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0FF0835-E242-FCFF-B11E-A7C38C301DE8}"/>
              </a:ext>
            </a:extLst>
          </p:cNvPr>
          <p:cNvSpPr/>
          <p:nvPr/>
        </p:nvSpPr>
        <p:spPr>
          <a:xfrm>
            <a:off x="-3104148" y="1"/>
            <a:ext cx="3104147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Junto con los deberes y compromisos, es muy importante que conozcas que Oncovida ha </a:t>
            </a: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desarrollado políticas, protocolos y reglamentos que permiten establecer un marco integral para la prevención, gestión y sanción de conductas inapropiadas en el lugar de trabajo, específicamente relacionadas con el acoso laboral, sexual y la violencia en el trabajo.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85D2C0F-8C09-48D5-A20B-62CE490C0B24}"/>
              </a:ext>
            </a:extLst>
          </p:cNvPr>
          <p:cNvSpPr txBox="1"/>
          <p:nvPr/>
        </p:nvSpPr>
        <p:spPr>
          <a:xfrm>
            <a:off x="1155910" y="2732452"/>
            <a:ext cx="28097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Política de Prevención del Acoso Laboral, Sexual y Violencia en el Trabajo</a:t>
            </a:r>
            <a:endParaRPr kumimoji="0" lang="es-C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1D0A8DA-20C4-8510-E9D2-3F9394E09CEF}"/>
              </a:ext>
            </a:extLst>
          </p:cNvPr>
          <p:cNvSpPr txBox="1"/>
          <p:nvPr/>
        </p:nvSpPr>
        <p:spPr>
          <a:xfrm>
            <a:off x="4550101" y="2719642"/>
            <a:ext cx="33009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Protocolo de Prevención del Acoso Laboral, Sexual y Violencia en el Trabajo</a:t>
            </a:r>
            <a:endParaRPr kumimoji="0" lang="es-C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5429AD4-E77B-0194-ECC3-46032471C0C2}"/>
              </a:ext>
            </a:extLst>
          </p:cNvPr>
          <p:cNvSpPr txBox="1"/>
          <p:nvPr/>
        </p:nvSpPr>
        <p:spPr>
          <a:xfrm>
            <a:off x="7991948" y="2679510"/>
            <a:ext cx="30441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Reglamento Interno de Orden, Higiene y Seguridad (RIOHS)</a:t>
            </a:r>
            <a:endParaRPr kumimoji="0" lang="es-C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122" name="Picture 2" descr="icono de archivo de documentos. 18931636 PNG">
            <a:extLst>
              <a:ext uri="{FF2B5EF4-FFF2-40B4-BE49-F238E27FC236}">
                <a16:creationId xmlns:a16="http://schemas.microsoft.com/office/drawing/2014/main" id="{C348AFA5-7C00-B28B-B5A1-03C13CDB1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696" y="2077829"/>
            <a:ext cx="719842" cy="71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cono de archivo de documentos. 18931636 PNG">
            <a:extLst>
              <a:ext uri="{FF2B5EF4-FFF2-40B4-BE49-F238E27FC236}">
                <a16:creationId xmlns:a16="http://schemas.microsoft.com/office/drawing/2014/main" id="{4A8C32BF-7F7F-1CE5-96B9-41CF7289E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228" y="2077829"/>
            <a:ext cx="719842" cy="71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cono de archivo de documentos. 18931636 PNG">
            <a:extLst>
              <a:ext uri="{FF2B5EF4-FFF2-40B4-BE49-F238E27FC236}">
                <a16:creationId xmlns:a16="http://schemas.microsoft.com/office/drawing/2014/main" id="{F6D4BA96-E5C3-170C-5A8A-A7904F235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839" y="1992638"/>
            <a:ext cx="719842" cy="71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64953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enerico_ley_karin_u2_0005">
            <a:extLst>
              <a:ext uri="{FF2B5EF4-FFF2-40B4-BE49-F238E27FC236}">
                <a16:creationId xmlns:a16="http://schemas.microsoft.com/office/drawing/2014/main" id="{3BD2094F-C6FA-ECC3-DC64-2088E594C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438"/>
            <a:ext cx="12192000" cy="59531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9CC7847-8E19-3B5B-272D-E6438149FC3B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continuación, profundizaremos en las definiciones, lineamientos y procedimientos que todo colaborador y colaboradora debe conocer respecto del protocolo de prevención, investigación y sanción del acoso sexual, laboral y violencia en el trabajo.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1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3B3C00A-EE20-47B8-F742-58CFE110012B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prevención del acoso sexual, laboral y violencia en el trabajo incluye la gestión de riesgos psicosociales y la eliminación de comportamientos incívicos y sexistas.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 su lado también considera la identificación de riesgos psicosociales de maneras de poder gestionarlos eficazmente y prevenir así la aparición de conductas de acoso, discriminación y violencia en el trabajo.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764A7BD-DEB5-17A9-BB1E-5B259DC589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4" y="463039"/>
            <a:ext cx="12168671" cy="5931922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B154C7D-7B30-216E-AA07-EB2640F2D147}"/>
              </a:ext>
            </a:extLst>
          </p:cNvPr>
          <p:cNvSpPr/>
          <p:nvPr/>
        </p:nvSpPr>
        <p:spPr>
          <a:xfrm>
            <a:off x="2959421" y="4535025"/>
            <a:ext cx="3472406" cy="7407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8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dentificación de riesgos psicosociales.</a:t>
            </a:r>
            <a:endParaRPr lang="es-CL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060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FD0E6B9-D8E6-B8F9-1C36-1E590DC63F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6368"/>
            <a:ext cx="12192000" cy="596526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4ECCC56D-BE2D-0176-EA36-4959264D0ED4}"/>
              </a:ext>
            </a:extLst>
          </p:cNvPr>
          <p:cNvSpPr/>
          <p:nvPr/>
        </p:nvSpPr>
        <p:spPr>
          <a:xfrm>
            <a:off x="-3234690" y="0"/>
            <a:ext cx="323469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base a la identificación de riesgos psicosociales realizada</a:t>
            </a:r>
            <a:r>
              <a:rPr lang="es-ES" sz="1600" kern="0" dirty="0">
                <a:solidFill>
                  <a:schemeClr val="bg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contando con el compromiso de todos nuestros colaboradores, se implementan acciones específicas que buscan prevenir conductas que puedan generar acoso laboral o sexual. Esto incluye abordar problemas como la sobrecarga de trabajo, estilos de liderazgo inadecuados, y la presencia de comportamientos incívicos o sexistas. 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fomentar conductas que favorezcan espacios seguros y respetuosos, se realizarán campañas informativas con material desarrollado en conjunto con mutuales de seguridad.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B72C528-C82D-8747-86AE-9B1370902339}"/>
              </a:ext>
            </a:extLst>
          </p:cNvPr>
          <p:cNvSpPr/>
          <p:nvPr/>
        </p:nvSpPr>
        <p:spPr>
          <a:xfrm>
            <a:off x="2731624" y="3428999"/>
            <a:ext cx="4479403" cy="18490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Tx/>
              <a:buChar char="-"/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Abordar la sobrecarga de trabajo, estilos de liderazgo inadecuados, y la presencia de comportamientos incívicos o sexistas.</a:t>
            </a:r>
          </a:p>
          <a:p>
            <a:pPr marL="285750" indent="-285750">
              <a:buFontTx/>
              <a:buChar char="-"/>
            </a:pPr>
            <a:endParaRPr lang="es-ES" sz="16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realizarán campañas informativas p</a:t>
            </a: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 fomentar conductas que favorezcan espacios seguros y respetuosos.</a:t>
            </a:r>
            <a:r>
              <a:rPr lang="es-ES" sz="16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es-CL" sz="1600" dirty="0"/>
          </a:p>
        </p:txBody>
      </p:sp>
    </p:spTree>
    <p:extLst>
      <p:ext uri="{BB962C8B-B14F-4D97-AF65-F5344CB8AC3E}">
        <p14:creationId xmlns:p14="http://schemas.microsoft.com/office/powerpoint/2010/main" val="3523531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D48624-BB11-EE87-0DBD-978412675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788807A-44E4-5FFC-8ED8-A496B7F9B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84" y="447041"/>
            <a:ext cx="12206784" cy="595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CE0A90E-E93B-4516-E828-C28146154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360" y="3742944"/>
            <a:ext cx="2967008" cy="226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0F7D2B5-396F-5CAA-F22D-E66ED031C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120" y="4322064"/>
            <a:ext cx="3027968" cy="6156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D26A866-6524-7ED8-0BE5-A3E1993C1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84" y="447041"/>
            <a:ext cx="1970906" cy="61569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E48C063-86D0-BD8C-F693-387118262BB7}"/>
              </a:ext>
            </a:extLst>
          </p:cNvPr>
          <p:cNvSpPr/>
          <p:nvPr/>
        </p:nvSpPr>
        <p:spPr>
          <a:xfrm>
            <a:off x="-3391382" y="0"/>
            <a:ext cx="3391382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6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muy importante destacar que,  cualquier persona puede solicitar al área de Recursos Humanos  orientación sobre acoso sexual, laboral o violencia en el trabajo, incluso sin haber sido víctima.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es-ES" sz="16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C6C81FB-15AB-9667-8F8F-26CB72054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532" y="2093347"/>
            <a:ext cx="3284850" cy="375286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83D0387-BE46-E4CF-DB0C-4C39B5C2B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618" y="2247901"/>
            <a:ext cx="6008082" cy="34925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E87C0A0-4524-ACFD-E188-FA627BE09F95}"/>
              </a:ext>
            </a:extLst>
          </p:cNvPr>
          <p:cNvSpPr txBox="1"/>
          <p:nvPr/>
        </p:nvSpPr>
        <p:spPr>
          <a:xfrm>
            <a:off x="1760652" y="2406275"/>
            <a:ext cx="741143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20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Orientación sobre acoso sexual, laboral o violencia en el trabajo</a:t>
            </a:r>
            <a:endParaRPr lang="es-CL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iseño PNG Y SVG De Icono De Servicio De Información Para Camisetas">
            <a:extLst>
              <a:ext uri="{FF2B5EF4-FFF2-40B4-BE49-F238E27FC236}">
                <a16:creationId xmlns:a16="http://schemas.microsoft.com/office/drawing/2014/main" id="{0C175790-7D5E-8480-0FF5-941AE49BF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14" y="3066616"/>
            <a:ext cx="2726692" cy="272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3739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480B7B465EE3449029C2C60CB70A2A" ma:contentTypeVersion="15" ma:contentTypeDescription="Crear nuevo documento." ma:contentTypeScope="" ma:versionID="58973e659a232fb4440c819e8587f1b6">
  <xsd:schema xmlns:xsd="http://www.w3.org/2001/XMLSchema" xmlns:xs="http://www.w3.org/2001/XMLSchema" xmlns:p="http://schemas.microsoft.com/office/2006/metadata/properties" xmlns:ns2="d441c338-4595-467d-a313-f002f9374c62" xmlns:ns3="e68b6b71-c753-40b1-ab54-671ec54a9811" targetNamespace="http://schemas.microsoft.com/office/2006/metadata/properties" ma:root="true" ma:fieldsID="a3d0cf872e4106a085ecd2e88f526a0c" ns2:_="" ns3:_="">
    <xsd:import namespace="d441c338-4595-467d-a313-f002f9374c62"/>
    <xsd:import namespace="e68b6b71-c753-40b1-ab54-671ec54a98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1c338-4595-467d-a313-f002f9374c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9ee6a35d-bdba-4495-9216-a6915de572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8b6b71-c753-40b1-ab54-671ec54a981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ef7dad9-ecaf-48f5-b96d-680644630ccb}" ma:internalName="TaxCatchAll" ma:showField="CatchAllData" ma:web="e68b6b71-c753-40b1-ab54-671ec54a98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441c338-4595-467d-a313-f002f9374c62">
      <Terms xmlns="http://schemas.microsoft.com/office/infopath/2007/PartnerControls"/>
    </lcf76f155ced4ddcb4097134ff3c332f>
    <TaxCatchAll xmlns="e68b6b71-c753-40b1-ab54-671ec54a9811" xsi:nil="true"/>
  </documentManagement>
</p:properties>
</file>

<file path=customXml/itemProps1.xml><?xml version="1.0" encoding="utf-8"?>
<ds:datastoreItem xmlns:ds="http://schemas.openxmlformats.org/officeDocument/2006/customXml" ds:itemID="{1ED1C07C-ABFF-4A8C-855A-170ED00965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409D5D-DDD7-4419-A9D5-3B0C2511F0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1c338-4595-467d-a313-f002f9374c62"/>
    <ds:schemaRef ds:uri="e68b6b71-c753-40b1-ab54-671ec54a98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81793B-D46A-4BDD-BBA9-C174AD523997}">
  <ds:schemaRefs>
    <ds:schemaRef ds:uri="http://schemas.microsoft.com/office/2006/metadata/properties"/>
    <ds:schemaRef ds:uri="http://schemas.microsoft.com/office/infopath/2007/PartnerControls"/>
    <ds:schemaRef ds:uri="d441c338-4595-467d-a313-f002f9374c62"/>
    <ds:schemaRef ds:uri="e68b6b71-c753-40b1-ab54-671ec54a981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1847</Words>
  <Application>Microsoft Office PowerPoint</Application>
  <PresentationFormat>Panorámica</PresentationFormat>
  <Paragraphs>147</Paragraphs>
  <Slides>22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Google Sans Text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 Evans</dc:creator>
  <cp:lastModifiedBy>Diego  Evans</cp:lastModifiedBy>
  <cp:revision>1</cp:revision>
  <dcterms:created xsi:type="dcterms:W3CDTF">2024-08-14T20:29:37Z</dcterms:created>
  <dcterms:modified xsi:type="dcterms:W3CDTF">2024-12-05T20:35:19Z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0x010100F1480B7B465EE3449029C2C60CB70A2A</vt:lpwstr>
  </property>
  <property fmtid="{D5CDD505-2E9C-101B-9397-08002B2CF9AE}" pid="3" name="MediaServiceImageTags">
    <vt:lpwstr/>
  </property>
</Properties>
</file>