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101_42D1F4B0.xml" ContentType="application/vnd.ms-powerpoint.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7" r:id="rId5"/>
    <p:sldId id="258" r:id="rId6"/>
    <p:sldId id="259" r:id="rId7"/>
    <p:sldId id="260" r:id="rId8"/>
    <p:sldId id="261" r:id="rId9"/>
    <p:sldId id="262" r:id="rId10"/>
    <p:sldId id="263" r:id="rId11"/>
    <p:sldId id="264" r:id="rId12"/>
    <p:sldId id="265" r:id="rId13"/>
    <p:sldId id="266" r:id="rId14"/>
    <p:sldId id="282" r:id="rId15"/>
    <p:sldId id="283" r:id="rId16"/>
    <p:sldId id="267" r:id="rId17"/>
    <p:sldId id="270" r:id="rId18"/>
    <p:sldId id="291" r:id="rId19"/>
    <p:sldId id="284" r:id="rId20"/>
    <p:sldId id="292" r:id="rId21"/>
    <p:sldId id="285" r:id="rId22"/>
    <p:sldId id="293" r:id="rId23"/>
    <p:sldId id="286" r:id="rId24"/>
    <p:sldId id="288" r:id="rId25"/>
    <p:sldId id="289" r:id="rId26"/>
    <p:sldId id="275" r:id="rId27"/>
    <p:sldId id="276" r:id="rId28"/>
    <p:sldId id="277" r:id="rId29"/>
    <p:sldId id="278" r:id="rId30"/>
    <p:sldId id="279" r:id="rId31"/>
    <p:sldId id="287" r:id="rId32"/>
    <p:sldId id="280" r:id="rId33"/>
    <p:sldId id="281" r:id="rId34"/>
  </p:sldIdLst>
  <p:sldSz cx="12192000" cy="6858000"/>
  <p:notesSz cx="6858000" cy="9144000"/>
  <p:photoAlbum/>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7B792D-27FA-9F42-DCD6-9747598583E8}" name="Diego  Evans" initials="DE" userId="S::diego.evans@protiviti.cl::98ef6f96-4d18-4b7a-8253-000ffa3b65c1"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33AB5B-0DF0-40A4-8B1B-47D88DBEFD30}" v="2" dt="2024-11-22T13:41:37.62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go  Evans" userId="98ef6f96-4d18-4b7a-8253-000ffa3b65c1" providerId="ADAL" clId="{68F29BD4-ADB9-49B2-A6DF-FACEEEC3DB6A}"/>
    <pc:docChg chg="custSel modSld">
      <pc:chgData name="Diego  Evans" userId="98ef6f96-4d18-4b7a-8253-000ffa3b65c1" providerId="ADAL" clId="{68F29BD4-ADB9-49B2-A6DF-FACEEEC3DB6A}" dt="2024-08-23T15:43:02.598" v="28"/>
      <pc:docMkLst>
        <pc:docMk/>
      </pc:docMkLst>
      <pc:sldChg chg="addSp delSp mod setBg">
        <pc:chgData name="Diego  Evans" userId="98ef6f96-4d18-4b7a-8253-000ffa3b65c1" providerId="ADAL" clId="{68F29BD4-ADB9-49B2-A6DF-FACEEEC3DB6A}" dt="2024-08-23T15:39:44.874" v="3"/>
        <pc:sldMkLst>
          <pc:docMk/>
          <pc:sldMk cId="1121055920" sldId="257"/>
        </pc:sldMkLst>
      </pc:sldChg>
      <pc:sldChg chg="addSp delSp mod setBg">
        <pc:chgData name="Diego  Evans" userId="98ef6f96-4d18-4b7a-8253-000ffa3b65c1" providerId="ADAL" clId="{68F29BD4-ADB9-49B2-A6DF-FACEEEC3DB6A}" dt="2024-08-23T15:39:59.793" v="6"/>
        <pc:sldMkLst>
          <pc:docMk/>
          <pc:sldMk cId="598546377" sldId="258"/>
        </pc:sldMkLst>
      </pc:sldChg>
      <pc:sldChg chg="addSp delSp modSp mod setBg">
        <pc:chgData name="Diego  Evans" userId="98ef6f96-4d18-4b7a-8253-000ffa3b65c1" providerId="ADAL" clId="{68F29BD4-ADB9-49B2-A6DF-FACEEEC3DB6A}" dt="2024-08-23T15:40:48.078" v="14"/>
        <pc:sldMkLst>
          <pc:docMk/>
          <pc:sldMk cId="1628728353" sldId="259"/>
        </pc:sldMkLst>
      </pc:sldChg>
      <pc:sldChg chg="addSp delSp mod setBg">
        <pc:chgData name="Diego  Evans" userId="98ef6f96-4d18-4b7a-8253-000ffa3b65c1" providerId="ADAL" clId="{68F29BD4-ADB9-49B2-A6DF-FACEEEC3DB6A}" dt="2024-08-23T15:43:02.598" v="28"/>
        <pc:sldMkLst>
          <pc:docMk/>
          <pc:sldMk cId="282625135" sldId="282"/>
        </pc:sldMkLst>
      </pc:sldChg>
      <pc:sldChg chg="addSp delSp mod setBg">
        <pc:chgData name="Diego  Evans" userId="98ef6f96-4d18-4b7a-8253-000ffa3b65c1" providerId="ADAL" clId="{68F29BD4-ADB9-49B2-A6DF-FACEEEC3DB6A}" dt="2024-08-23T15:42:57.193" v="26"/>
        <pc:sldMkLst>
          <pc:docMk/>
          <pc:sldMk cId="1331830948" sldId="283"/>
        </pc:sldMkLst>
      </pc:sldChg>
    </pc:docChg>
  </pc:docChgLst>
  <pc:docChgLst>
    <pc:chgData name="Diego  Evans" userId="98ef6f96-4d18-4b7a-8253-000ffa3b65c1" providerId="ADAL" clId="{0833AB5B-0DF0-40A4-8B1B-47D88DBEFD30}"/>
    <pc:docChg chg="custSel modSld">
      <pc:chgData name="Diego  Evans" userId="98ef6f96-4d18-4b7a-8253-000ffa3b65c1" providerId="ADAL" clId="{0833AB5B-0DF0-40A4-8B1B-47D88DBEFD30}" dt="2024-11-22T13:42:47.351" v="106" actId="207"/>
      <pc:docMkLst>
        <pc:docMk/>
      </pc:docMkLst>
      <pc:sldChg chg="modSp mod">
        <pc:chgData name="Diego  Evans" userId="98ef6f96-4d18-4b7a-8253-000ffa3b65c1" providerId="ADAL" clId="{0833AB5B-0DF0-40A4-8B1B-47D88DBEFD30}" dt="2024-11-22T13:42:47.351" v="106" actId="207"/>
        <pc:sldMkLst>
          <pc:docMk/>
          <pc:sldMk cId="1628728353" sldId="259"/>
        </pc:sldMkLst>
        <pc:spChg chg="mod">
          <ac:chgData name="Diego  Evans" userId="98ef6f96-4d18-4b7a-8253-000ffa3b65c1" providerId="ADAL" clId="{0833AB5B-0DF0-40A4-8B1B-47D88DBEFD30}" dt="2024-11-22T13:42:47.351" v="106" actId="207"/>
          <ac:spMkLst>
            <pc:docMk/>
            <pc:sldMk cId="1628728353" sldId="259"/>
            <ac:spMk id="4" creationId="{8DF83882-305D-B4D0-4121-3852238FE96D}"/>
          </ac:spMkLst>
        </pc:spChg>
      </pc:sldChg>
      <pc:sldChg chg="addSp modSp mod setBg">
        <pc:chgData name="Diego  Evans" userId="98ef6f96-4d18-4b7a-8253-000ffa3b65c1" providerId="ADAL" clId="{0833AB5B-0DF0-40A4-8B1B-47D88DBEFD30}" dt="2024-11-22T13:41:59.332" v="50" actId="14100"/>
        <pc:sldMkLst>
          <pc:docMk/>
          <pc:sldMk cId="3637579292" sldId="260"/>
        </pc:sldMkLst>
        <pc:spChg chg="add mod">
          <ac:chgData name="Diego  Evans" userId="98ef6f96-4d18-4b7a-8253-000ffa3b65c1" providerId="ADAL" clId="{0833AB5B-0DF0-40A4-8B1B-47D88DBEFD30}" dt="2024-11-22T13:41:59.332" v="50" actId="14100"/>
          <ac:spMkLst>
            <pc:docMk/>
            <pc:sldMk cId="3637579292" sldId="260"/>
            <ac:spMk id="2" creationId="{9DE0E12A-FC78-3C65-55DC-5D3E005AF4C6}"/>
          </ac:spMkLst>
        </pc:spChg>
      </pc:sldChg>
    </pc:docChg>
  </pc:docChgLst>
  <pc:docChgLst>
    <pc:chgData name="Diego  Evans" userId="98ef6f96-4d18-4b7a-8253-000ffa3b65c1" providerId="ADAL" clId="{954A9AF4-86A5-454B-B97A-AF2892345DBC}"/>
    <pc:docChg chg="undo custSel addSld delSld modSld sldOrd">
      <pc:chgData name="Diego  Evans" userId="98ef6f96-4d18-4b7a-8253-000ffa3b65c1" providerId="ADAL" clId="{954A9AF4-86A5-454B-B97A-AF2892345DBC}" dt="2024-10-23T21:44:55.155" v="123" actId="20577"/>
      <pc:docMkLst>
        <pc:docMk/>
      </pc:docMkLst>
      <pc:sldChg chg="addSp delSp modSp mod">
        <pc:chgData name="Diego  Evans" userId="98ef6f96-4d18-4b7a-8253-000ffa3b65c1" providerId="ADAL" clId="{954A9AF4-86A5-454B-B97A-AF2892345DBC}" dt="2024-10-23T21:37:48.540" v="47"/>
        <pc:sldMkLst>
          <pc:docMk/>
          <pc:sldMk cId="3962545222" sldId="263"/>
        </pc:sldMkLst>
        <pc:spChg chg="mod">
          <ac:chgData name="Diego  Evans" userId="98ef6f96-4d18-4b7a-8253-000ffa3b65c1" providerId="ADAL" clId="{954A9AF4-86A5-454B-B97A-AF2892345DBC}" dt="2024-10-23T21:36:44.982" v="39" actId="20577"/>
          <ac:spMkLst>
            <pc:docMk/>
            <pc:sldMk cId="3962545222" sldId="263"/>
            <ac:spMk id="4" creationId="{AB09AF0F-7B11-15D4-EF66-86AB16F9EE3C}"/>
          </ac:spMkLst>
        </pc:spChg>
        <pc:picChg chg="add">
          <ac:chgData name="Diego  Evans" userId="98ef6f96-4d18-4b7a-8253-000ffa3b65c1" providerId="ADAL" clId="{954A9AF4-86A5-454B-B97A-AF2892345DBC}" dt="2024-10-23T21:37:48.540" v="47"/>
          <ac:picMkLst>
            <pc:docMk/>
            <pc:sldMk cId="3962545222" sldId="263"/>
            <ac:picMk id="5" creationId="{64E5B3B9-0DF2-BDD5-4F42-4AA482B18808}"/>
          </ac:picMkLst>
        </pc:picChg>
      </pc:sldChg>
      <pc:sldChg chg="addSp delSp modSp mod">
        <pc:chgData name="Diego  Evans" userId="98ef6f96-4d18-4b7a-8253-000ffa3b65c1" providerId="ADAL" clId="{954A9AF4-86A5-454B-B97A-AF2892345DBC}" dt="2024-10-23T21:40:07.027" v="66"/>
        <pc:sldMkLst>
          <pc:docMk/>
          <pc:sldMk cId="645065877" sldId="267"/>
        </pc:sldMkLst>
        <pc:picChg chg="add">
          <ac:chgData name="Diego  Evans" userId="98ef6f96-4d18-4b7a-8253-000ffa3b65c1" providerId="ADAL" clId="{954A9AF4-86A5-454B-B97A-AF2892345DBC}" dt="2024-10-23T21:40:07.027" v="66"/>
          <ac:picMkLst>
            <pc:docMk/>
            <pc:sldMk cId="645065877" sldId="267"/>
            <ac:picMk id="5" creationId="{F3CFF556-2D03-DC54-9F50-E89BEB6B8668}"/>
          </ac:picMkLst>
        </pc:picChg>
      </pc:sldChg>
      <pc:sldChg chg="addSp delSp modSp mod">
        <pc:chgData name="Diego  Evans" userId="98ef6f96-4d18-4b7a-8253-000ffa3b65c1" providerId="ADAL" clId="{954A9AF4-86A5-454B-B97A-AF2892345DBC}" dt="2024-10-23T21:41:47.828" v="81"/>
        <pc:sldMkLst>
          <pc:docMk/>
          <pc:sldMk cId="209273386" sldId="270"/>
        </pc:sldMkLst>
        <pc:spChg chg="mod">
          <ac:chgData name="Diego  Evans" userId="98ef6f96-4d18-4b7a-8253-000ffa3b65c1" providerId="ADAL" clId="{954A9AF4-86A5-454B-B97A-AF2892345DBC}" dt="2024-10-23T21:41:08.751" v="71" actId="20577"/>
          <ac:spMkLst>
            <pc:docMk/>
            <pc:sldMk cId="209273386" sldId="270"/>
            <ac:spMk id="4" creationId="{DFB8901F-7D6E-37F9-7D7A-162D3B83E6CD}"/>
          </ac:spMkLst>
        </pc:spChg>
        <pc:picChg chg="add">
          <ac:chgData name="Diego  Evans" userId="98ef6f96-4d18-4b7a-8253-000ffa3b65c1" providerId="ADAL" clId="{954A9AF4-86A5-454B-B97A-AF2892345DBC}" dt="2024-10-23T21:41:47.828" v="81"/>
          <ac:picMkLst>
            <pc:docMk/>
            <pc:sldMk cId="209273386" sldId="270"/>
            <ac:picMk id="7" creationId="{32F835C7-14E2-DFBA-6E53-0D090AF62E39}"/>
          </ac:picMkLst>
        </pc:picChg>
      </pc:sldChg>
      <pc:sldChg chg="addSp delSp modSp mod">
        <pc:chgData name="Diego  Evans" userId="98ef6f96-4d18-4b7a-8253-000ffa3b65c1" providerId="ADAL" clId="{954A9AF4-86A5-454B-B97A-AF2892345DBC}" dt="2024-10-23T21:40:34.262" v="69" actId="108"/>
        <pc:sldMkLst>
          <pc:docMk/>
          <pc:sldMk cId="282625135" sldId="282"/>
        </pc:sldMkLst>
        <pc:spChg chg="add mod">
          <ac:chgData name="Diego  Evans" userId="98ef6f96-4d18-4b7a-8253-000ffa3b65c1" providerId="ADAL" clId="{954A9AF4-86A5-454B-B97A-AF2892345DBC}" dt="2024-10-23T21:40:34.262" v="69" actId="108"/>
          <ac:spMkLst>
            <pc:docMk/>
            <pc:sldMk cId="282625135" sldId="282"/>
            <ac:spMk id="3" creationId="{89C3BE0C-2705-1601-F482-5BE050C18FD2}"/>
          </ac:spMkLst>
        </pc:spChg>
      </pc:sldChg>
      <pc:sldChg chg="addSp delSp modSp mod">
        <pc:chgData name="Diego  Evans" userId="98ef6f96-4d18-4b7a-8253-000ffa3b65c1" providerId="ADAL" clId="{954A9AF4-86A5-454B-B97A-AF2892345DBC}" dt="2024-10-23T21:39:15.867" v="57"/>
        <pc:sldMkLst>
          <pc:docMk/>
          <pc:sldMk cId="1331830948" sldId="283"/>
        </pc:sldMkLst>
        <pc:picChg chg="add">
          <ac:chgData name="Diego  Evans" userId="98ef6f96-4d18-4b7a-8253-000ffa3b65c1" providerId="ADAL" clId="{954A9AF4-86A5-454B-B97A-AF2892345DBC}" dt="2024-10-23T21:39:15.867" v="57"/>
          <ac:picMkLst>
            <pc:docMk/>
            <pc:sldMk cId="1331830948" sldId="283"/>
            <ac:picMk id="4" creationId="{DB1371F9-CA15-0108-6D7F-872109665211}"/>
          </ac:picMkLst>
        </pc:picChg>
      </pc:sldChg>
      <pc:sldChg chg="addSp delSp modSp mod">
        <pc:chgData name="Diego  Evans" userId="98ef6f96-4d18-4b7a-8253-000ffa3b65c1" providerId="ADAL" clId="{954A9AF4-86A5-454B-B97A-AF2892345DBC}" dt="2024-10-23T21:44:55.155" v="123" actId="20577"/>
        <pc:sldMkLst>
          <pc:docMk/>
          <pc:sldMk cId="651261875" sldId="286"/>
        </pc:sldMkLst>
        <pc:spChg chg="mod">
          <ac:chgData name="Diego  Evans" userId="98ef6f96-4d18-4b7a-8253-000ffa3b65c1" providerId="ADAL" clId="{954A9AF4-86A5-454B-B97A-AF2892345DBC}" dt="2024-10-23T21:44:55.155" v="123" actId="20577"/>
          <ac:spMkLst>
            <pc:docMk/>
            <pc:sldMk cId="651261875" sldId="286"/>
            <ac:spMk id="4" creationId="{DFB8901F-7D6E-37F9-7D7A-162D3B83E6CD}"/>
          </ac:spMkLst>
        </pc:spChg>
        <pc:picChg chg="add">
          <ac:chgData name="Diego  Evans" userId="98ef6f96-4d18-4b7a-8253-000ffa3b65c1" providerId="ADAL" clId="{954A9AF4-86A5-454B-B97A-AF2892345DBC}" dt="2024-10-23T21:33:52.220" v="8"/>
          <ac:picMkLst>
            <pc:docMk/>
            <pc:sldMk cId="651261875" sldId="286"/>
            <ac:picMk id="5" creationId="{CDDD4072-5E51-0B07-7D04-FD934E700036}"/>
          </ac:picMkLst>
        </pc:picChg>
      </pc:sldChg>
      <pc:sldChg chg="addSp delSp modSp new mod">
        <pc:chgData name="Diego  Evans" userId="98ef6f96-4d18-4b7a-8253-000ffa3b65c1" providerId="ADAL" clId="{954A9AF4-86A5-454B-B97A-AF2892345DBC}" dt="2024-10-23T21:34:53.387" v="25"/>
        <pc:sldMkLst>
          <pc:docMk/>
          <pc:sldMk cId="2608593853" sldId="288"/>
        </pc:sldMkLst>
        <pc:picChg chg="add">
          <ac:chgData name="Diego  Evans" userId="98ef6f96-4d18-4b7a-8253-000ffa3b65c1" providerId="ADAL" clId="{954A9AF4-86A5-454B-B97A-AF2892345DBC}" dt="2024-10-23T21:34:53.387" v="25"/>
          <ac:picMkLst>
            <pc:docMk/>
            <pc:sldMk cId="2608593853" sldId="288"/>
            <ac:picMk id="9" creationId="{35DBC8A9-D6A9-1E86-95FF-65319E283B2E}"/>
          </ac:picMkLst>
        </pc:picChg>
      </pc:sldChg>
      <pc:sldChg chg="addSp delSp modSp new mod">
        <pc:chgData name="Diego  Evans" userId="98ef6f96-4d18-4b7a-8253-000ffa3b65c1" providerId="ADAL" clId="{954A9AF4-86A5-454B-B97A-AF2892345DBC}" dt="2024-10-23T21:35:42.069" v="36"/>
        <pc:sldMkLst>
          <pc:docMk/>
          <pc:sldMk cId="61319733" sldId="289"/>
        </pc:sldMkLst>
        <pc:picChg chg="add">
          <ac:chgData name="Diego  Evans" userId="98ef6f96-4d18-4b7a-8253-000ffa3b65c1" providerId="ADAL" clId="{954A9AF4-86A5-454B-B97A-AF2892345DBC}" dt="2024-10-23T21:35:42.069" v="36"/>
          <ac:picMkLst>
            <pc:docMk/>
            <pc:sldMk cId="61319733" sldId="289"/>
            <ac:picMk id="4" creationId="{E4711AEF-257B-DB5F-B725-FBBAEBBF0D81}"/>
          </ac:picMkLst>
        </pc:picChg>
      </pc:sldChg>
      <pc:sldChg chg="addSp delSp modSp add del mod">
        <pc:chgData name="Diego  Evans" userId="98ef6f96-4d18-4b7a-8253-000ffa3b65c1" providerId="ADAL" clId="{954A9AF4-86A5-454B-B97A-AF2892345DBC}" dt="2024-10-23T21:35:49.029" v="37" actId="47"/>
        <pc:sldMkLst>
          <pc:docMk/>
          <pc:sldMk cId="687855142" sldId="290"/>
        </pc:sldMkLst>
      </pc:sldChg>
      <pc:sldChg chg="new del">
        <pc:chgData name="Diego  Evans" userId="98ef6f96-4d18-4b7a-8253-000ffa3b65c1" providerId="ADAL" clId="{954A9AF4-86A5-454B-B97A-AF2892345DBC}" dt="2024-10-23T21:42:40.628" v="101" actId="47"/>
        <pc:sldMkLst>
          <pc:docMk/>
          <pc:sldMk cId="978710176" sldId="290"/>
        </pc:sldMkLst>
      </pc:sldChg>
      <pc:sldChg chg="addSp delSp modSp add mod ord">
        <pc:chgData name="Diego  Evans" userId="98ef6f96-4d18-4b7a-8253-000ffa3b65c1" providerId="ADAL" clId="{954A9AF4-86A5-454B-B97A-AF2892345DBC}" dt="2024-10-23T21:42:39.318" v="100"/>
        <pc:sldMkLst>
          <pc:docMk/>
          <pc:sldMk cId="1664447484" sldId="291"/>
        </pc:sldMkLst>
        <pc:picChg chg="add">
          <ac:chgData name="Diego  Evans" userId="98ef6f96-4d18-4b7a-8253-000ffa3b65c1" providerId="ADAL" clId="{954A9AF4-86A5-454B-B97A-AF2892345DBC}" dt="2024-10-23T21:42:30.271" v="98"/>
          <ac:picMkLst>
            <pc:docMk/>
            <pc:sldMk cId="1664447484" sldId="291"/>
            <ac:picMk id="4" creationId="{34528325-E012-0A15-73EB-1587A508096E}"/>
          </ac:picMkLst>
        </pc:picChg>
      </pc:sldChg>
      <pc:sldChg chg="addSp delSp modSp new mod">
        <pc:chgData name="Diego  Evans" userId="98ef6f96-4d18-4b7a-8253-000ffa3b65c1" providerId="ADAL" clId="{954A9AF4-86A5-454B-B97A-AF2892345DBC}" dt="2024-10-23T21:43:32.642" v="109"/>
        <pc:sldMkLst>
          <pc:docMk/>
          <pc:sldMk cId="314167298" sldId="292"/>
        </pc:sldMkLst>
        <pc:picChg chg="add">
          <ac:chgData name="Diego  Evans" userId="98ef6f96-4d18-4b7a-8253-000ffa3b65c1" providerId="ADAL" clId="{954A9AF4-86A5-454B-B97A-AF2892345DBC}" dt="2024-10-23T21:43:32.642" v="109"/>
          <ac:picMkLst>
            <pc:docMk/>
            <pc:sldMk cId="314167298" sldId="292"/>
            <ac:picMk id="4" creationId="{CB8C32B2-80A7-2212-6405-BDD8B4847B8A}"/>
          </ac:picMkLst>
        </pc:picChg>
      </pc:sldChg>
      <pc:sldChg chg="new del">
        <pc:chgData name="Diego  Evans" userId="98ef6f96-4d18-4b7a-8253-000ffa3b65c1" providerId="ADAL" clId="{954A9AF4-86A5-454B-B97A-AF2892345DBC}" dt="2024-10-23T21:43:39.818" v="111" actId="680"/>
        <pc:sldMkLst>
          <pc:docMk/>
          <pc:sldMk cId="79731358" sldId="293"/>
        </pc:sldMkLst>
      </pc:sldChg>
      <pc:sldChg chg="addSp delSp modSp new mod">
        <pc:chgData name="Diego  Evans" userId="98ef6f96-4d18-4b7a-8253-000ffa3b65c1" providerId="ADAL" clId="{954A9AF4-86A5-454B-B97A-AF2892345DBC}" dt="2024-10-23T21:44:23.343" v="121"/>
        <pc:sldMkLst>
          <pc:docMk/>
          <pc:sldMk cId="2509321470" sldId="293"/>
        </pc:sldMkLst>
        <pc:picChg chg="add">
          <ac:chgData name="Diego  Evans" userId="98ef6f96-4d18-4b7a-8253-000ffa3b65c1" providerId="ADAL" clId="{954A9AF4-86A5-454B-B97A-AF2892345DBC}" dt="2024-10-23T21:44:23.343" v="121"/>
          <ac:picMkLst>
            <pc:docMk/>
            <pc:sldMk cId="2509321470" sldId="293"/>
            <ac:picMk id="4" creationId="{22938DC9-D59A-BFEF-1462-2AF12757BC5E}"/>
          </ac:picMkLst>
        </pc:picChg>
      </pc:sldChg>
    </pc:docChg>
  </pc:docChgLst>
</pc:chgInfo>
</file>

<file path=ppt/comments/modernComment_101_42D1F4B0.xml><?xml version="1.0" encoding="utf-8"?>
<p188:cmLst xmlns:a="http://schemas.openxmlformats.org/drawingml/2006/main" xmlns:r="http://schemas.openxmlformats.org/officeDocument/2006/relationships" xmlns:p188="http://schemas.microsoft.com/office/powerpoint/2018/8/main">
  <p188:cm id="{4F46F90B-C74E-4E03-9CB1-2CC52F8DE76A}" authorId="{AA7B792D-27FA-9F42-DCD6-9747598583E8}" created="2024-11-22T13:43:55.922">
    <pc:sldMkLst xmlns:pc="http://schemas.microsoft.com/office/powerpoint/2013/main/command">
      <pc:docMk/>
      <pc:sldMk cId="1121055920" sldId="257"/>
    </pc:sldMkLst>
    <p188:txBody>
      <a:bodyPr/>
      <a:lstStyle/>
      <a:p>
        <a:r>
          <a:rPr lang="es-CL"/>
          <a:t>Considerar que se aplicarán cambios color e incorporación de logo</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78F5E-BF37-4DF9-9D6B-ECE5BA5EF0D1}" type="datetimeFigureOut">
              <a:rPr lang="es-CL" smtClean="0"/>
              <a:t>05-12-2024</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716B72-4734-40AB-84DF-BD82639982E2}" type="slidenum">
              <a:rPr lang="es-CL" smtClean="0"/>
              <a:t>‹Nº›</a:t>
            </a:fld>
            <a:endParaRPr lang="es-CL"/>
          </a:p>
        </p:txBody>
      </p:sp>
    </p:spTree>
    <p:extLst>
      <p:ext uri="{BB962C8B-B14F-4D97-AF65-F5344CB8AC3E}">
        <p14:creationId xmlns:p14="http://schemas.microsoft.com/office/powerpoint/2010/main" val="1614568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3</a:t>
            </a:fld>
            <a:endParaRPr lang="es-CL"/>
          </a:p>
        </p:txBody>
      </p:sp>
    </p:spTree>
    <p:extLst>
      <p:ext uri="{BB962C8B-B14F-4D97-AF65-F5344CB8AC3E}">
        <p14:creationId xmlns:p14="http://schemas.microsoft.com/office/powerpoint/2010/main" val="540155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9</a:t>
            </a:fld>
            <a:endParaRPr lang="es-CL"/>
          </a:p>
        </p:txBody>
      </p:sp>
    </p:spTree>
    <p:extLst>
      <p:ext uri="{BB962C8B-B14F-4D97-AF65-F5344CB8AC3E}">
        <p14:creationId xmlns:p14="http://schemas.microsoft.com/office/powerpoint/2010/main" val="414751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13</a:t>
            </a:fld>
            <a:endParaRPr lang="es-CL"/>
          </a:p>
        </p:txBody>
      </p:sp>
    </p:spTree>
    <p:extLst>
      <p:ext uri="{BB962C8B-B14F-4D97-AF65-F5344CB8AC3E}">
        <p14:creationId xmlns:p14="http://schemas.microsoft.com/office/powerpoint/2010/main" val="531692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14</a:t>
            </a:fld>
            <a:endParaRPr lang="es-CL"/>
          </a:p>
        </p:txBody>
      </p:sp>
    </p:spTree>
    <p:extLst>
      <p:ext uri="{BB962C8B-B14F-4D97-AF65-F5344CB8AC3E}">
        <p14:creationId xmlns:p14="http://schemas.microsoft.com/office/powerpoint/2010/main" val="3837015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1716B72-4734-40AB-84DF-BD82639982E2}" type="slidenum">
              <a:rPr lang="es-CL" smtClean="0"/>
              <a:t>29</a:t>
            </a:fld>
            <a:endParaRPr lang="es-CL"/>
          </a:p>
        </p:txBody>
      </p:sp>
    </p:spTree>
    <p:extLst>
      <p:ext uri="{BB962C8B-B14F-4D97-AF65-F5344CB8AC3E}">
        <p14:creationId xmlns:p14="http://schemas.microsoft.com/office/powerpoint/2010/main" val="2762750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9CCF26-025D-6528-B971-DBCB88F9228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7DD8B729-ABB7-6621-D87C-85A16D69FE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2E68088C-EDD6-9BFF-8880-DF693E3B76B0}"/>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9A8858E2-4744-9A4B-4DFD-6C08623241A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AED30313-0D99-E4BF-FA47-6FB58FFC74DC}"/>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574876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887A8E-39A2-3042-39CF-B2D2BBA80212}"/>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E483F471-CB90-F947-051E-44603E6C77E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B0DEA2E5-AA70-E396-943B-43DA2A68A7E6}"/>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BD7205C4-9B44-5FD7-B04D-CD3692D7390E}"/>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841F5E4-2858-2629-7F5F-EC3FC61D817E}"/>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1280271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BD44E0C-D027-0E0B-1976-F96E62CFC47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FE14867D-60BB-AABC-A901-FEDBE0992B5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075A4D6B-315C-F3C2-09C9-DBC389F7EF58}"/>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12F826C2-4A70-52C1-27FF-11CE234E4F6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B9ED7E50-B919-3B4E-730D-86BE4389E29D}"/>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1130199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E34C8-8898-E9D9-EF23-A0E6EF7B1673}"/>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B3DEEA7E-F1C3-3519-0DBC-1FBB7434466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268F4BB0-21E6-6726-0C63-AF389690D990}"/>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82E13BD4-6E78-A582-469F-1D4DA3783117}"/>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4FFE5027-2A63-F722-069C-10ADBD0F9788}"/>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2024263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DD9F3E-BF35-480C-308E-B4F65FB4504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7CDF9684-D939-192E-4B50-E8896FA268B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AE5C726-E10D-891E-5CFF-56C482563301}"/>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E5D75624-7D8C-C9BC-C4E6-FA0FCE3EB6F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9B1F325C-62B3-123D-D034-626DEF1BCBF8}"/>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615899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A071F-2394-64AD-B89C-FAE09D351AF6}"/>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968075FD-33EC-FA4C-CFDE-4DD1AA9BF3A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D5213426-DE3C-750F-D6B5-62971FCBF96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3E9BFCEE-1245-0EA4-4361-595FDEFB4E76}"/>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6" name="Marcador de pie de página 5">
            <a:extLst>
              <a:ext uri="{FF2B5EF4-FFF2-40B4-BE49-F238E27FC236}">
                <a16:creationId xmlns:a16="http://schemas.microsoft.com/office/drawing/2014/main" id="{C41E8AA1-0083-67DD-423F-0BA5A9696F11}"/>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22E14DDB-D13B-174B-91A9-350CCFF81BA9}"/>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2459003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BCFB52-2C24-FD0C-A9A7-8429676EB1E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5D077620-8604-729A-8050-1EEF2FF357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8E9B82A-683A-CAF3-53B5-C0A73DCA83A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FF54D546-8EAC-D043-EBA0-DABC17BEEF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3AAB311-7E45-9EC4-D69A-A68AF2464B9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AE383FD9-DB48-16DE-1956-2082AAC80572}"/>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8" name="Marcador de pie de página 7">
            <a:extLst>
              <a:ext uri="{FF2B5EF4-FFF2-40B4-BE49-F238E27FC236}">
                <a16:creationId xmlns:a16="http://schemas.microsoft.com/office/drawing/2014/main" id="{CC472435-6D10-8907-F184-90BFC55E0DE7}"/>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5F751413-301B-E604-AB12-9EA1AA9B2AA5}"/>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33005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E4AC02-EC2E-953B-A7C8-06D456D23055}"/>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CD609D10-F04D-719A-D071-EC35AE65987A}"/>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4" name="Marcador de pie de página 3">
            <a:extLst>
              <a:ext uri="{FF2B5EF4-FFF2-40B4-BE49-F238E27FC236}">
                <a16:creationId xmlns:a16="http://schemas.microsoft.com/office/drawing/2014/main" id="{49246F61-88CD-D83D-8EF4-7C137E0CCAA6}"/>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2F0FBD1E-0EE7-AC0A-9424-6E33D4C720BD}"/>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491968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C3099D6-E747-3B79-E38D-B1CA471F79F5}"/>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3" name="Marcador de pie de página 2">
            <a:extLst>
              <a:ext uri="{FF2B5EF4-FFF2-40B4-BE49-F238E27FC236}">
                <a16:creationId xmlns:a16="http://schemas.microsoft.com/office/drawing/2014/main" id="{D194FA9A-A7AE-8E19-280F-046428630F4C}"/>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00046106-F716-E25F-F248-710A74BEEECB}"/>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319588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4D0A22-C500-90AD-D165-0DA736C70C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703A7558-6888-FE56-B7F8-77ADEB3E30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B37CCCCD-1F5D-A197-1E62-380388A285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46FC8D-F562-27ED-A1C8-9E8869D233DD}"/>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6" name="Marcador de pie de página 5">
            <a:extLst>
              <a:ext uri="{FF2B5EF4-FFF2-40B4-BE49-F238E27FC236}">
                <a16:creationId xmlns:a16="http://schemas.microsoft.com/office/drawing/2014/main" id="{BF95D7C3-A718-E1BA-54BE-703441302F48}"/>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1DAAF36E-60E7-75B6-CB06-02E10FAFDDD7}"/>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762575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B813DE-8B89-A86B-3304-3FC7071D360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5C39322E-BBE9-364D-A155-21F031E1C3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7633B38E-A897-AF57-20F2-1E6FE9DF71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CCE7353-751B-B0CA-EAE4-A5BEBBB9C5A4}"/>
              </a:ext>
            </a:extLst>
          </p:cNvPr>
          <p:cNvSpPr>
            <a:spLocks noGrp="1"/>
          </p:cNvSpPr>
          <p:nvPr>
            <p:ph type="dt" sz="half" idx="10"/>
          </p:nvPr>
        </p:nvSpPr>
        <p:spPr/>
        <p:txBody>
          <a:bodyPr/>
          <a:lstStyle/>
          <a:p>
            <a:fld id="{FCCA4272-5A7A-41F4-8CBC-D5C55494943B}" type="datetimeFigureOut">
              <a:rPr lang="es-CL" smtClean="0"/>
              <a:t>05-12-2024</a:t>
            </a:fld>
            <a:endParaRPr lang="es-CL"/>
          </a:p>
        </p:txBody>
      </p:sp>
      <p:sp>
        <p:nvSpPr>
          <p:cNvPr id="6" name="Marcador de pie de página 5">
            <a:extLst>
              <a:ext uri="{FF2B5EF4-FFF2-40B4-BE49-F238E27FC236}">
                <a16:creationId xmlns:a16="http://schemas.microsoft.com/office/drawing/2014/main" id="{22C8132E-7CB8-4E03-A202-B2AFA7323083}"/>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0BC53995-5175-0DD7-FD8A-DC7E73DC81D2}"/>
              </a:ext>
            </a:extLst>
          </p:cNvPr>
          <p:cNvSpPr>
            <a:spLocks noGrp="1"/>
          </p:cNvSpPr>
          <p:nvPr>
            <p:ph type="sldNum" sz="quarter" idx="12"/>
          </p:nvPr>
        </p:nvSpPr>
        <p:spPr/>
        <p:txBody>
          <a:bodyPr/>
          <a:lstStyle/>
          <a:p>
            <a:fld id="{CED4E39C-A9C9-4B68-9F67-FCD0B626B913}" type="slidenum">
              <a:rPr lang="es-CL" smtClean="0"/>
              <a:t>‹Nº›</a:t>
            </a:fld>
            <a:endParaRPr lang="es-CL"/>
          </a:p>
        </p:txBody>
      </p:sp>
    </p:spTree>
    <p:extLst>
      <p:ext uri="{BB962C8B-B14F-4D97-AF65-F5344CB8AC3E}">
        <p14:creationId xmlns:p14="http://schemas.microsoft.com/office/powerpoint/2010/main" val="882253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A3E1FBD-5992-F5F7-2A21-DC35B3897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0BFCAA46-AF4B-7FC5-67A8-13FD9857B4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98C88556-7796-26C2-7459-FD76682294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CA4272-5A7A-41F4-8CBC-D5C55494943B}" type="datetimeFigureOut">
              <a:rPr lang="es-CL" smtClean="0"/>
              <a:t>05-12-2024</a:t>
            </a:fld>
            <a:endParaRPr lang="es-CL"/>
          </a:p>
        </p:txBody>
      </p:sp>
      <p:sp>
        <p:nvSpPr>
          <p:cNvPr id="5" name="Marcador de pie de página 4">
            <a:extLst>
              <a:ext uri="{FF2B5EF4-FFF2-40B4-BE49-F238E27FC236}">
                <a16:creationId xmlns:a16="http://schemas.microsoft.com/office/drawing/2014/main" id="{C79C0A7A-A1BB-DD09-06CE-EC54DBDB5A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L"/>
          </a:p>
        </p:txBody>
      </p:sp>
      <p:sp>
        <p:nvSpPr>
          <p:cNvPr id="6" name="Marcador de número de diapositiva 5">
            <a:extLst>
              <a:ext uri="{FF2B5EF4-FFF2-40B4-BE49-F238E27FC236}">
                <a16:creationId xmlns:a16="http://schemas.microsoft.com/office/drawing/2014/main" id="{1361CDDD-8A80-3894-C5B9-A4293F19DF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D4E39C-A9C9-4B68-9F67-FCD0B626B913}" type="slidenum">
              <a:rPr lang="es-CL" smtClean="0"/>
              <a:t>‹Nº›</a:t>
            </a:fld>
            <a:endParaRPr lang="es-CL"/>
          </a:p>
        </p:txBody>
      </p:sp>
    </p:spTree>
    <p:extLst>
      <p:ext uri="{BB962C8B-B14F-4D97-AF65-F5344CB8AC3E}">
        <p14:creationId xmlns:p14="http://schemas.microsoft.com/office/powerpoint/2010/main" val="129606062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8/10/relationships/comments" Target="../comments/modernComment_101_42D1F4B0.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E5B1C0A-375B-F18D-39EF-F564EDFB8AF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055920"/>
      </p:ext>
    </p:extLst>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E565D8D-82CA-5A56-F207-AA2B5E604599}"/>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 bajo este contexto  que, el 15 de enero del año 2024, fue promulgada la Ley N°21.643, de prevención, investigación y sanción del acoso laboral, sexual o de violencia en el trabajo.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Esta Ley entra en vigor en agosto del año 2024, estableciendo un nuevo marco para prevenir el acoso laboral y sexual en el lugar de trabajo, además de promover la creación de ambientes laborales más seguros y respetuosos.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descr="Interfaz de usuario gráfica, Sitio web&#10;&#10;Descripción generada automáticamente">
            <a:extLst>
              <a:ext uri="{FF2B5EF4-FFF2-40B4-BE49-F238E27FC236}">
                <a16:creationId xmlns:a16="http://schemas.microsoft.com/office/drawing/2014/main" id="{8FF596BC-71E6-7F8F-232F-673DFD2BD19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3103904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AF3DB3FA-A675-F912-B092-D7D02F88761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89C3BE0C-2705-1601-F482-5BE050C18FD2}"/>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La entrada en vigor de la Ley establece cambios significativos al código del trabajo, incorporando nuevos principios tendientes a establecer espacios laborales libres de violencia y con perspectiva de género, redefiniendo el acoso laboral e incluyendo la violencia en el trabajo ejercidas por terceros, </a:t>
            </a:r>
            <a:r>
              <a:rPr lang="es-ES" sz="1600" kern="0" dirty="0">
                <a:latin typeface="Times New Roman" panose="02020603050405020304" pitchFamily="18" charset="0"/>
                <a:cs typeface="Times New Roman" panose="02020603050405020304" pitchFamily="18" charset="0"/>
              </a:rPr>
              <a:t>especificando los derechos y deberes de las y los trabajadores, además del deber del empleador de establecer procedimientos </a:t>
            </a: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claros para la prevención, investigación y sanción de conductas inapropiadas. </a:t>
            </a:r>
          </a:p>
          <a:p>
            <a:pPr algn="just">
              <a:lnSpc>
                <a:spcPct val="115000"/>
              </a:lnSpc>
              <a:spcAft>
                <a:spcPts val="800"/>
              </a:spcAft>
            </a:pPr>
            <a:r>
              <a:rPr lang="es-CL" sz="1600" kern="0" dirty="0">
                <a:latin typeface="Times New Roman" panose="02020603050405020304" pitchFamily="18" charset="0"/>
                <a:cs typeface="Times New Roman" panose="02020603050405020304" pitchFamily="18" charset="0"/>
              </a:rPr>
              <a:t>Presiona sobre la zona destacada para conocer más sobre los principales cambios al código del trabajo</a:t>
            </a:r>
            <a:endParaRPr lang="es-ES" sz="16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25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B1371F9-CA15-0108-6D7F-87210966521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47989"/>
            <a:ext cx="12192000" cy="5962022"/>
          </a:xfrm>
          <a:prstGeom prst="rect">
            <a:avLst/>
          </a:prstGeom>
        </p:spPr>
      </p:pic>
    </p:spTree>
    <p:extLst>
      <p:ext uri="{BB962C8B-B14F-4D97-AF65-F5344CB8AC3E}">
        <p14:creationId xmlns:p14="http://schemas.microsoft.com/office/powerpoint/2010/main" val="1331830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9D1092BC-3339-E9BD-D769-BA09755CA92C}"/>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Ahora que hemos conocido respecto al contexto, la promulgación y vigencia de la ley, estamos listos para profundizar en los conceptos fundamentales y definiciones clave que esta introduce.</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Su conocimiento es fundamental para que todo trabajador y trabajadora pueda promover espacios de trabajo más seguros y respetuosos.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Presiona en avanzar para conocer cada uno de ellos.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a:extLst>
              <a:ext uri="{FF2B5EF4-FFF2-40B4-BE49-F238E27FC236}">
                <a16:creationId xmlns:a16="http://schemas.microsoft.com/office/drawing/2014/main" id="{F3CFF556-2D03-DC54-9F50-E89BEB6B86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51104"/>
            <a:ext cx="12192000" cy="5955792"/>
          </a:xfrm>
          <a:prstGeom prst="rect">
            <a:avLst/>
          </a:prstGeom>
        </p:spPr>
      </p:pic>
    </p:spTree>
    <p:extLst>
      <p:ext uri="{BB962C8B-B14F-4D97-AF65-F5344CB8AC3E}">
        <p14:creationId xmlns:p14="http://schemas.microsoft.com/office/powerpoint/2010/main" val="645065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Acoso Laboral:</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 toda conducta que constituya agresión u hostigamiento, ejercida por el empleador o por uno o más trabajadores, en contra de otro u otros trabajadores, por cualquier medio.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La conducta puede manifestarse una sola vez o de manera reiterada y debe tener como resultado para el o los afectados su menoscabo, maltrato o humillación, o bien que amenace o perjudique su situación laboral o sus oportunidades en el empleo</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Para conocer algunos ejemplos, presiona sobre la imagen.</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32F835C7-14E2-DFBA-6E53-0D090AF62E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51104"/>
            <a:ext cx="12192000" cy="5955792"/>
          </a:xfrm>
          <a:prstGeom prst="rect">
            <a:avLst/>
          </a:prstGeom>
        </p:spPr>
      </p:pic>
    </p:spTree>
    <p:extLst>
      <p:ext uri="{BB962C8B-B14F-4D97-AF65-F5344CB8AC3E}">
        <p14:creationId xmlns:p14="http://schemas.microsoft.com/office/powerpoint/2010/main" val="209273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3EA75-82A5-3558-F3DA-8B9B9AD3CF00}"/>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34528325-E012-0A15-73EB-1587A50809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8912"/>
            <a:ext cx="12192000" cy="5980176"/>
          </a:xfrm>
          <a:prstGeom prst="rect">
            <a:avLst/>
          </a:prstGeom>
        </p:spPr>
      </p:pic>
    </p:spTree>
    <p:extLst>
      <p:ext uri="{BB962C8B-B14F-4D97-AF65-F5344CB8AC3E}">
        <p14:creationId xmlns:p14="http://schemas.microsoft.com/office/powerpoint/2010/main" val="1664447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7700BB3A-0054-6210-8AE8-436399A52B49}"/>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Acoso sexual: </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Refiere a cualquier requerimiento de carácter sexual, realizado por una persona en forma indebida, por cualquier medio y que no son consentidos por quien los recibe, teniendo dentro de sus efectos que se amenace o perjudique la situación laboral del trabajador, o sus oportunidades en el empleo.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011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B8C32B2-80A7-2212-6405-BDD8B4847B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51104"/>
            <a:ext cx="12192000" cy="5955792"/>
          </a:xfrm>
          <a:prstGeom prst="rect">
            <a:avLst/>
          </a:prstGeom>
        </p:spPr>
      </p:pic>
    </p:spTree>
    <p:extLst>
      <p:ext uri="{BB962C8B-B14F-4D97-AF65-F5344CB8AC3E}">
        <p14:creationId xmlns:p14="http://schemas.microsoft.com/office/powerpoint/2010/main" val="314167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Violencia en el trabajo ejercida por terceros ajenos a la relación laboral:</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Incluye aquellas conductas que, con ocasión de la prestación de servicios, afectan a los trabajadores por parte de terceros ajenos a la relación laboral, tales como clientes, proveedores o usuarios.</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Imagen 4">
            <a:extLst>
              <a:ext uri="{FF2B5EF4-FFF2-40B4-BE49-F238E27FC236}">
                <a16:creationId xmlns:a16="http://schemas.microsoft.com/office/drawing/2014/main" id="{45D25F1D-9F59-C071-910E-FA225D722C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215633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2938DC9-D59A-BFEF-1462-2AF12757BC5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41960"/>
            <a:ext cx="12192000" cy="5974080"/>
          </a:xfrm>
          <a:prstGeom prst="rect">
            <a:avLst/>
          </a:prstGeom>
        </p:spPr>
      </p:pic>
    </p:spTree>
    <p:extLst>
      <p:ext uri="{BB962C8B-B14F-4D97-AF65-F5344CB8AC3E}">
        <p14:creationId xmlns:p14="http://schemas.microsoft.com/office/powerpoint/2010/main" val="2509321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E7CDB7D-1707-9533-57FF-D98A364CD59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546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FB8901F-7D6E-37F9-7D7A-162D3B83E6C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Comportamientos incívicos y sexismo: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El incivismo abarca comportamientos descorteses o groseros que carecen de una clara intención de dañar, pero que entran en conflicto con los estándares de respeto mutuo. A menudo surge del descuido de las normas sociales.</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El sexismo, por su lado, Es cualquier expresión (un acto, una palabra, una imagen, un gesto) basada en la idea de que algunas personas son inferiores por razón de su sexo o género.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Para conocer algunos ejemplos, presiona sobre cada imagen.</a:t>
            </a:r>
          </a:p>
        </p:txBody>
      </p:sp>
      <p:pic>
        <p:nvPicPr>
          <p:cNvPr id="5" name="Imagen 4">
            <a:extLst>
              <a:ext uri="{FF2B5EF4-FFF2-40B4-BE49-F238E27FC236}">
                <a16:creationId xmlns:a16="http://schemas.microsoft.com/office/drawing/2014/main" id="{CDDD4072-5E51-0B07-7D04-FD934E7000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48056"/>
            <a:ext cx="12192000" cy="5961888"/>
          </a:xfrm>
          <a:prstGeom prst="rect">
            <a:avLst/>
          </a:prstGeom>
        </p:spPr>
      </p:pic>
    </p:spTree>
    <p:extLst>
      <p:ext uri="{BB962C8B-B14F-4D97-AF65-F5344CB8AC3E}">
        <p14:creationId xmlns:p14="http://schemas.microsoft.com/office/powerpoint/2010/main" val="651261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35DBC8A9-D6A9-1E86-95FF-65319E283B2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8912"/>
            <a:ext cx="12192000" cy="5980176"/>
          </a:xfrm>
          <a:prstGeom prst="rect">
            <a:avLst/>
          </a:prstGeom>
        </p:spPr>
      </p:pic>
    </p:spTree>
    <p:extLst>
      <p:ext uri="{BB962C8B-B14F-4D97-AF65-F5344CB8AC3E}">
        <p14:creationId xmlns:p14="http://schemas.microsoft.com/office/powerpoint/2010/main" val="2608593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4711AEF-257B-DB5F-B725-FBBAEBBF0D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38912"/>
            <a:ext cx="12192000" cy="5980176"/>
          </a:xfrm>
          <a:prstGeom prst="rect">
            <a:avLst/>
          </a:prstGeom>
        </p:spPr>
      </p:pic>
    </p:spTree>
    <p:extLst>
      <p:ext uri="{BB962C8B-B14F-4D97-AF65-F5344CB8AC3E}">
        <p14:creationId xmlns:p14="http://schemas.microsoft.com/office/powerpoint/2010/main" val="61319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50C358CC-6A51-2517-6D7C-919002168FC8}"/>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Junto con las principales definiciones que establece la ley, también es importante conocer sus ámbitos de aplicación.</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ellos, la ley establece roles y responsabilidades específicas para garantizar la prevención, investigación y sanción del acoso y la violencia en el trabajo.</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Dentro de los actores se encuentran los empleadores, las mutualidades de empleadores, la Dirección del Trabajo, la Superintendencia de Seguridad Social, además de las y los trabajadores</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Presiona sobre los íconos para conocer sus roles y  responsabilidades específicas:</a:t>
            </a:r>
          </a:p>
        </p:txBody>
      </p:sp>
      <p:sp>
        <p:nvSpPr>
          <p:cNvPr id="4" name="CuadroTexto 3">
            <a:extLst>
              <a:ext uri="{FF2B5EF4-FFF2-40B4-BE49-F238E27FC236}">
                <a16:creationId xmlns:a16="http://schemas.microsoft.com/office/drawing/2014/main" id="{AC85DECB-EDB9-257C-BD4D-8BF1EF8192A5}"/>
              </a:ext>
            </a:extLst>
          </p:cNvPr>
          <p:cNvSpPr txBox="1"/>
          <p:nvPr/>
        </p:nvSpPr>
        <p:spPr>
          <a:xfrm>
            <a:off x="2823210" y="4869649"/>
            <a:ext cx="3272790" cy="102245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800" b="0" i="0" u="none" strike="noStrike" kern="0" cap="none" spc="0" normalizeH="0" baseline="0" noProof="0" dirty="0">
                <a:ln>
                  <a:noFill/>
                </a:ln>
                <a:solidFill>
                  <a:schemeClr val="bg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Presiona sobre los íconos para conocer sus roles y  responsabilidades específicas:</a:t>
            </a:r>
          </a:p>
        </p:txBody>
      </p:sp>
      <p:pic>
        <p:nvPicPr>
          <p:cNvPr id="11" name="Imagen 10" descr="Interfaz de usuario gráfica&#10;&#10;Descripción generada automáticamente con confianza media">
            <a:extLst>
              <a:ext uri="{FF2B5EF4-FFF2-40B4-BE49-F238E27FC236}">
                <a16:creationId xmlns:a16="http://schemas.microsoft.com/office/drawing/2014/main" id="{F03D2755-820E-8436-9E5F-43C90069BC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14350"/>
            <a:ext cx="12192000" cy="5953195"/>
          </a:xfrm>
          <a:prstGeom prst="rect">
            <a:avLst/>
          </a:prstGeom>
        </p:spPr>
      </p:pic>
    </p:spTree>
    <p:extLst>
      <p:ext uri="{BB962C8B-B14F-4D97-AF65-F5344CB8AC3E}">
        <p14:creationId xmlns:p14="http://schemas.microsoft.com/office/powerpoint/2010/main" val="3839263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1">
            <a:extLst>
              <a:ext uri="{FF2B5EF4-FFF2-40B4-BE49-F238E27FC236}">
                <a16:creationId xmlns:a16="http://schemas.microsoft.com/office/drawing/2014/main" id="{B61ACCB8-A4B9-B614-06F9-19888C59BB0F}"/>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3929878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2">
            <a:extLst>
              <a:ext uri="{FF2B5EF4-FFF2-40B4-BE49-F238E27FC236}">
                <a16:creationId xmlns:a16="http://schemas.microsoft.com/office/drawing/2014/main" id="{6D4E2B02-0071-1E8E-6AA3-4C250EF7525E}"/>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469318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3">
            <a:extLst>
              <a:ext uri="{FF2B5EF4-FFF2-40B4-BE49-F238E27FC236}">
                <a16:creationId xmlns:a16="http://schemas.microsoft.com/office/drawing/2014/main" id="{8759EF01-7022-32A0-DF11-ADEC5B2C91AA}"/>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942101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2_4">
            <a:extLst>
              <a:ext uri="{FF2B5EF4-FFF2-40B4-BE49-F238E27FC236}">
                <a16:creationId xmlns:a16="http://schemas.microsoft.com/office/drawing/2014/main" id="{5370C476-4814-219D-7275-AE12EA17A531}"/>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Tree>
    <p:extLst>
      <p:ext uri="{BB962C8B-B14F-4D97-AF65-F5344CB8AC3E}">
        <p14:creationId xmlns:p14="http://schemas.microsoft.com/office/powerpoint/2010/main" val="4164432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EFDEA6F9-F8D9-1CE8-3518-4125699A1E0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83036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5552EE94-9A60-12A2-5D88-EB6FF7AE643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Profundizando en las Obligaciones de los Empleadores, la ley destaca que deben establecer medidas preventivas, procedimientos de investigación y protección a las víctimas, aplicar sanciones, además de acciones de seguimiento y registro.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pantalla se presenta un cuadro con los principales aspectos a considerar en lo referente a las obligaciones de prevención, investigación y sanción del empleador, respecto a los cuales profundizaremos en la segunda unidad del curso.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124" name="Picture 4">
            <a:extLst>
              <a:ext uri="{FF2B5EF4-FFF2-40B4-BE49-F238E27FC236}">
                <a16:creationId xmlns:a16="http://schemas.microsoft.com/office/drawing/2014/main" id="{CEA91380-9B77-2F46-A2C1-E86C0C6828C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321165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DF83882-305D-B4D0-4121-3852238FE96D}"/>
              </a:ext>
            </a:extLst>
          </p:cNvPr>
          <p:cNvSpPr/>
          <p:nvPr/>
        </p:nvSpPr>
        <p:spPr>
          <a:xfrm>
            <a:off x="-2617470" y="1"/>
            <a:ext cx="2617470" cy="6858000"/>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CL" sz="1600" kern="0" dirty="0" err="1">
                <a:effectLst/>
                <a:latin typeface="Times New Roman" panose="02020603050405020304" pitchFamily="18" charset="0"/>
                <a:ea typeface="Times New Roman" panose="02020603050405020304" pitchFamily="18" charset="0"/>
                <a:cs typeface="Times New Roman" panose="02020603050405020304" pitchFamily="18" charset="0"/>
              </a:rPr>
              <a:t>Oncovida</a:t>
            </a: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 te da la más cordial bienvenida al curso; Ley N°21.643, de prevención, investigación y sanción del acoso laboral, sexual o de violencia en el trabajo.</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s-CL" sz="1600" kern="0" dirty="0">
                <a:effectLst/>
                <a:latin typeface="Times New Roman" panose="02020603050405020304" pitchFamily="18" charset="0"/>
                <a:ea typeface="Times New Roman" panose="02020603050405020304" pitchFamily="18" charset="0"/>
                <a:cs typeface="Times New Roman" panose="02020603050405020304" pitchFamily="18" charset="0"/>
              </a:rPr>
              <a:t>El objetivo del presente curso es que puedas conocer la Ley N°21.643, identificando las políticas y protocolos de la organización, reconociendo conductas que promueven ambientes laborales seguros y respetuosos.</a:t>
            </a:r>
            <a:endParaRPr lang="es-CL" sz="1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074" name="Picture 2">
            <a:extLst>
              <a:ext uri="{FF2B5EF4-FFF2-40B4-BE49-F238E27FC236}">
                <a16:creationId xmlns:a16="http://schemas.microsoft.com/office/drawing/2014/main" id="{A0E63256-522E-F219-23C5-F7E5DF2255E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452438"/>
            <a:ext cx="12192000" cy="5951537"/>
          </a:xfrm>
          <a:prstGeom prst="rect">
            <a:avLst/>
          </a:prstGeom>
          <a:solidFill>
            <a:schemeClr val="bg1"/>
          </a:solidFill>
        </p:spPr>
      </p:pic>
    </p:spTree>
    <p:extLst>
      <p:ext uri="{BB962C8B-B14F-4D97-AF65-F5344CB8AC3E}">
        <p14:creationId xmlns:p14="http://schemas.microsoft.com/office/powerpoint/2010/main" val="1628728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14">
            <a:extLst>
              <a:ext uri="{FF2B5EF4-FFF2-40B4-BE49-F238E27FC236}">
                <a16:creationId xmlns:a16="http://schemas.microsoft.com/office/drawing/2014/main" id="{1BED74B2-19D8-AFBD-3199-69084AD649CD}"/>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17875DCA-5B28-CB53-F7E4-21F5EED269ED}"/>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¡Muy bien!</a:t>
            </a: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Has finalizado la unidad 1, Introducción a la Ley N°21.643. </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ella has podido conocer la Ley, identificando sus definiciones y ámbitos de aplicación.</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Te invitamos a seguir avanzando en el curso.</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¡Adelante!</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s-ES" sz="16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4371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7" name="Imagen 6" descr="Interfaz de usuario gráfica&#10;&#10;Descripción generada automáticamente con confianza baja">
            <a:extLst>
              <a:ext uri="{FF2B5EF4-FFF2-40B4-BE49-F238E27FC236}">
                <a16:creationId xmlns:a16="http://schemas.microsoft.com/office/drawing/2014/main" id="{15D4D957-E4AF-2B9C-D681-CC7A3D9809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52402"/>
            <a:ext cx="12192000" cy="5953195"/>
          </a:xfrm>
          <a:prstGeom prst="rect">
            <a:avLst/>
          </a:prstGeom>
        </p:spPr>
      </p:pic>
      <p:sp>
        <p:nvSpPr>
          <p:cNvPr id="4" name="Rectángulo 3">
            <a:extLst>
              <a:ext uri="{FF2B5EF4-FFF2-40B4-BE49-F238E27FC236}">
                <a16:creationId xmlns:a16="http://schemas.microsoft.com/office/drawing/2014/main" id="{AA0AB889-8DA0-B45B-75E3-C1074ED60AE5}"/>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Para lograr dicho objetivo, revisaremos las siguientes unidades:</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¿Te parece comenzar?</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¡Pues adelante!</a:t>
            </a:r>
          </a:p>
        </p:txBody>
      </p:sp>
      <p:sp>
        <p:nvSpPr>
          <p:cNvPr id="2" name="CuadroTexto 1">
            <a:extLst>
              <a:ext uri="{FF2B5EF4-FFF2-40B4-BE49-F238E27FC236}">
                <a16:creationId xmlns:a16="http://schemas.microsoft.com/office/drawing/2014/main" id="{9DE0E12A-FC78-3C65-55DC-5D3E005AF4C6}"/>
              </a:ext>
            </a:extLst>
          </p:cNvPr>
          <p:cNvSpPr txBox="1"/>
          <p:nvPr/>
        </p:nvSpPr>
        <p:spPr>
          <a:xfrm>
            <a:off x="6983730" y="2948940"/>
            <a:ext cx="305181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CL" dirty="0"/>
              <a:t>Unidad II: Políticas y Protocolos </a:t>
            </a:r>
            <a:r>
              <a:rPr lang="es-CL" dirty="0" err="1"/>
              <a:t>Oncovida</a:t>
            </a:r>
            <a:endParaRPr lang="es-CL" dirty="0"/>
          </a:p>
        </p:txBody>
      </p:sp>
    </p:spTree>
    <p:extLst>
      <p:ext uri="{BB962C8B-B14F-4D97-AF65-F5344CB8AC3E}">
        <p14:creationId xmlns:p14="http://schemas.microsoft.com/office/powerpoint/2010/main" val="3637579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5">
            <a:extLst>
              <a:ext uri="{FF2B5EF4-FFF2-40B4-BE49-F238E27FC236}">
                <a16:creationId xmlns:a16="http://schemas.microsoft.com/office/drawing/2014/main" id="{87E6E31F-3AA0-7D09-8149-67918DE15A20}"/>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A0D3E12B-CE7F-2D4C-AD2F-456889A7CDDE}"/>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Unidad I: Introducción a la Ley Número 21.643 </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Durante la presente unidad podrás conocer la Ley Número 21.643, identificando sus definiciones y ámbitos de aplicación.</a:t>
            </a:r>
          </a:p>
        </p:txBody>
      </p:sp>
    </p:spTree>
    <p:extLst>
      <p:ext uri="{BB962C8B-B14F-4D97-AF65-F5344CB8AC3E}">
        <p14:creationId xmlns:p14="http://schemas.microsoft.com/office/powerpoint/2010/main" val="122605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6">
            <a:extLst>
              <a:ext uri="{FF2B5EF4-FFF2-40B4-BE49-F238E27FC236}">
                <a16:creationId xmlns:a16="http://schemas.microsoft.com/office/drawing/2014/main" id="{58E13DDD-1A23-C7B4-A710-81E9EF264D9A}"/>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D7AAFBA9-E98E-43D8-7007-1D32E33B6CD6}"/>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Hoy en día son cada vez más las organizaciones e instituciones que buscan implementar estrategias que promuevan el bienestar de las y los trabajadores, las cuales contribuyen significativamente a un entorno laboral más positivo y productivo.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Estos esfuerzos se enmarcan tanto en estándares internacionales como en legislaciones locales que priorizan el bienestar y la igualdad de los trabajadores.</a:t>
            </a:r>
          </a:p>
        </p:txBody>
      </p:sp>
    </p:spTree>
    <p:extLst>
      <p:ext uri="{BB962C8B-B14F-4D97-AF65-F5344CB8AC3E}">
        <p14:creationId xmlns:p14="http://schemas.microsoft.com/office/powerpoint/2010/main" val="1356485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AB09AF0F-7B11-15D4-EF66-86AB16F9EE3C}"/>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Respecto a los estándares internacionales, la Organización Internacional del Trabajo (OIT), organismo especializado de las Naciones Unidas que se ocupa de los asuntos relativos al trabajo y las relaciones laborales, promulga el año 2019 el Convenio 190 sobre la violencia y el acoso en el trabajo.</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Este convenio establece un marco para abordar la violencia y el acoso en el mundo del trabajo, proteger los derechos de los trabajadores y fomentar el trabajo decente.</a:t>
            </a: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Si deseas conocer más sobre el convenio, presiona sobre la zona destacada.</a:t>
            </a:r>
          </a:p>
        </p:txBody>
      </p:sp>
      <p:pic>
        <p:nvPicPr>
          <p:cNvPr id="5" name="Imagen 4">
            <a:extLst>
              <a:ext uri="{FF2B5EF4-FFF2-40B4-BE49-F238E27FC236}">
                <a16:creationId xmlns:a16="http://schemas.microsoft.com/office/drawing/2014/main" id="{64E5B3B9-0DF2-BDD5-4F42-4AA482B188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51104"/>
            <a:ext cx="12192000" cy="5955792"/>
          </a:xfrm>
          <a:prstGeom prst="rect">
            <a:avLst/>
          </a:prstGeom>
        </p:spPr>
      </p:pic>
    </p:spTree>
    <p:extLst>
      <p:ext uri="{BB962C8B-B14F-4D97-AF65-F5344CB8AC3E}">
        <p14:creationId xmlns:p14="http://schemas.microsoft.com/office/powerpoint/2010/main" val="3962545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slide_8">
            <a:extLst>
              <a:ext uri="{FF2B5EF4-FFF2-40B4-BE49-F238E27FC236}">
                <a16:creationId xmlns:a16="http://schemas.microsoft.com/office/drawing/2014/main" id="{689DD0FC-09CA-F16F-69BF-57C9CE69B269}"/>
              </a:ext>
            </a:extLst>
          </p:cNvPr>
          <p:cNvPicPr>
            <a:picLocks noGrp="1" noChangeAspect="1"/>
          </p:cNvPicPr>
          <p:nvPr isPhoto="1"/>
        </p:nvPicPr>
        <p:blipFill>
          <a:blip r:embed="rId2" cstate="email">
            <a:lum/>
            <a:extLst>
              <a:ext uri="{28A0092B-C50C-407E-A947-70E740481C1C}">
                <a14:useLocalDpi xmlns:a14="http://schemas.microsoft.com/office/drawing/2010/main"/>
              </a:ext>
            </a:extLst>
          </a:blip>
          <a:stretch>
            <a:fillRect/>
          </a:stretch>
        </p:blipFill>
        <p:spPr>
          <a:xfrm>
            <a:off x="0" y="446088"/>
            <a:ext cx="12192000" cy="5965825"/>
          </a:xfrm>
          <a:prstGeom prst="rect">
            <a:avLst/>
          </a:prstGeom>
        </p:spPr>
      </p:pic>
      <p:sp>
        <p:nvSpPr>
          <p:cNvPr id="4" name="Rectángulo 3">
            <a:extLst>
              <a:ext uri="{FF2B5EF4-FFF2-40B4-BE49-F238E27FC236}">
                <a16:creationId xmlns:a16="http://schemas.microsoft.com/office/drawing/2014/main" id="{34DAC6B1-A0A1-9635-1BA3-C70FBE03A06F}"/>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En consonancia a los marcos internacionales, en nuestro país, ha sido creciente la necesidad de abordar y prevenir el acoso laboral y sexual en el ámbito laboral.</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Esta necesidad se hizo particularmente evidente tras una serie de casos de alto perfil, que revelaron la insuficiencia de las legislaciones existentes para proteger a las y los trabajadores, de manera de garantizar un entorno laboral seguro y respetuoso.</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2090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615DE333-2D4F-B104-F958-1FF92234D1F0}"/>
              </a:ext>
            </a:extLst>
          </p:cNvPr>
          <p:cNvSpPr/>
          <p:nvPr/>
        </p:nvSpPr>
        <p:spPr>
          <a:xfrm>
            <a:off x="-2617470" y="0"/>
            <a:ext cx="261747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800"/>
              </a:spcAft>
            </a:pPr>
            <a:r>
              <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rPr>
              <a:t>Uno de los casos más emblemáticos fue el caso "Karin", en el cual, el impacto por el suicidio de una funcionaria del sistema público de salud, movilizó una campaña nacional contra el acoso laboral.</a:t>
            </a:r>
          </a:p>
          <a:p>
            <a:pPr algn="just">
              <a:lnSpc>
                <a:spcPct val="115000"/>
              </a:lnSpc>
              <a:spcAft>
                <a:spcPts val="800"/>
              </a:spcAft>
            </a:pPr>
            <a:endParaRPr lang="es-ES" sz="1600" kern="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6" name="Imagen 5" descr="Imagen de la pantalla de un video juego&#10;&#10;Descripción generada automáticamente con confianza media">
            <a:extLst>
              <a:ext uri="{FF2B5EF4-FFF2-40B4-BE49-F238E27FC236}">
                <a16:creationId xmlns:a16="http://schemas.microsoft.com/office/drawing/2014/main" id="{72DBEF46-3F9F-017D-0DED-6B10A7396D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52402"/>
            <a:ext cx="12192000" cy="5953195"/>
          </a:xfrm>
          <a:prstGeom prst="rect">
            <a:avLst/>
          </a:prstGeom>
        </p:spPr>
      </p:pic>
    </p:spTree>
    <p:extLst>
      <p:ext uri="{BB962C8B-B14F-4D97-AF65-F5344CB8AC3E}">
        <p14:creationId xmlns:p14="http://schemas.microsoft.com/office/powerpoint/2010/main" val="255569465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F1480B7B465EE3449029C2C60CB70A2A" ma:contentTypeVersion="15" ma:contentTypeDescription="Crear nuevo documento." ma:contentTypeScope="" ma:versionID="58973e659a232fb4440c819e8587f1b6">
  <xsd:schema xmlns:xsd="http://www.w3.org/2001/XMLSchema" xmlns:xs="http://www.w3.org/2001/XMLSchema" xmlns:p="http://schemas.microsoft.com/office/2006/metadata/properties" xmlns:ns2="d441c338-4595-467d-a313-f002f9374c62" xmlns:ns3="e68b6b71-c753-40b1-ab54-671ec54a9811" targetNamespace="http://schemas.microsoft.com/office/2006/metadata/properties" ma:root="true" ma:fieldsID="a3d0cf872e4106a085ecd2e88f526a0c" ns2:_="" ns3:_="">
    <xsd:import namespace="d441c338-4595-467d-a313-f002f9374c62"/>
    <xsd:import namespace="e68b6b71-c753-40b1-ab54-671ec54a981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1c338-4595-467d-a313-f002f9374c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9ee6a35d-bdba-4495-9216-a6915de57277"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68b6b71-c753-40b1-ab54-671ec54a9811"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ef7dad9-ecaf-48f5-b96d-680644630ccb}" ma:internalName="TaxCatchAll" ma:showField="CatchAllData" ma:web="e68b6b71-c753-40b1-ab54-671ec54a9811">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441c338-4595-467d-a313-f002f9374c62">
      <Terms xmlns="http://schemas.microsoft.com/office/infopath/2007/PartnerControls"/>
    </lcf76f155ced4ddcb4097134ff3c332f>
    <TaxCatchAll xmlns="e68b6b71-c753-40b1-ab54-671ec54a9811" xsi:nil="true"/>
  </documentManagement>
</p:properties>
</file>

<file path=customXml/itemProps1.xml><?xml version="1.0" encoding="utf-8"?>
<ds:datastoreItem xmlns:ds="http://schemas.openxmlformats.org/officeDocument/2006/customXml" ds:itemID="{4D08EEA4-2351-4BCE-B00D-6E6316570A12}">
  <ds:schemaRefs>
    <ds:schemaRef ds:uri="http://schemas.microsoft.com/sharepoint/v3/contenttype/forms"/>
  </ds:schemaRefs>
</ds:datastoreItem>
</file>

<file path=customXml/itemProps2.xml><?xml version="1.0" encoding="utf-8"?>
<ds:datastoreItem xmlns:ds="http://schemas.openxmlformats.org/officeDocument/2006/customXml" ds:itemID="{23FD9ACA-8F0C-4B2C-8CBF-D8C1F2EB26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1c338-4595-467d-a313-f002f9374c62"/>
    <ds:schemaRef ds:uri="e68b6b71-c753-40b1-ab54-671ec54a98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0D9827-F9A1-4BDD-B49D-9472624A53C1}">
  <ds:schemaRefs>
    <ds:schemaRef ds:uri="http://schemas.microsoft.com/office/2006/metadata/properties"/>
    <ds:schemaRef ds:uri="http://schemas.microsoft.com/office/infopath/2007/PartnerControls"/>
    <ds:schemaRef ds:uri="d441c338-4595-467d-a313-f002f9374c62"/>
    <ds:schemaRef ds:uri="e68b6b71-c753-40b1-ab54-671ec54a9811"/>
  </ds:schemaRefs>
</ds:datastoreItem>
</file>

<file path=docProps/app.xml><?xml version="1.0" encoding="utf-8"?>
<Properties xmlns="http://schemas.openxmlformats.org/officeDocument/2006/extended-properties" xmlns:vt="http://schemas.openxmlformats.org/officeDocument/2006/docPropsVTypes">
  <TotalTime>1750</TotalTime>
  <Words>1138</Words>
  <Application>Microsoft Office PowerPoint</Application>
  <PresentationFormat>Panorámica</PresentationFormat>
  <Paragraphs>68</Paragraphs>
  <Slides>30</Slides>
  <Notes>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30</vt:i4>
      </vt:variant>
    </vt:vector>
  </HeadingPairs>
  <TitlesOfParts>
    <vt:vector size="35" baseType="lpstr">
      <vt:lpstr>Aptos</vt:lpstr>
      <vt:lpstr>Aptos Display</vt:lpstr>
      <vt:lpstr>Arial</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Diego  Evans</dc:creator>
  <cp:lastModifiedBy>Diego  Evans</cp:lastModifiedBy>
  <cp:revision>4</cp:revision>
  <dcterms:created xsi:type="dcterms:W3CDTF">2024-08-07T15:36:21Z</dcterms:created>
  <dcterms:modified xsi:type="dcterms:W3CDTF">2024-12-05T18:05:53Z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0x010100F1480B7B465EE3449029C2C60CB70A2A</vt:lpwstr>
  </property>
  <property fmtid="{D5CDD505-2E9C-101B-9397-08002B2CF9AE}" pid="3" name="MediaServiceImageTags">
    <vt:lpwstr/>
  </property>
</Properties>
</file>