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106_E68C81AE.xml" ContentType="application/vnd.ms-powerpoint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46"/>
  </p:notesMasterIdLst>
  <p:sldIdLst>
    <p:sldId id="257" r:id="rId4"/>
    <p:sldId id="256" r:id="rId5"/>
    <p:sldId id="259" r:id="rId6"/>
    <p:sldId id="260" r:id="rId7"/>
    <p:sldId id="258" r:id="rId8"/>
    <p:sldId id="261" r:id="rId9"/>
    <p:sldId id="262" r:id="rId10"/>
    <p:sldId id="301" r:id="rId11"/>
    <p:sldId id="263" r:id="rId12"/>
    <p:sldId id="264" r:id="rId13"/>
    <p:sldId id="302" r:id="rId14"/>
    <p:sldId id="303" r:id="rId15"/>
    <p:sldId id="265" r:id="rId16"/>
    <p:sldId id="266" r:id="rId17"/>
    <p:sldId id="267" r:id="rId18"/>
    <p:sldId id="268" r:id="rId19"/>
    <p:sldId id="270" r:id="rId20"/>
    <p:sldId id="272" r:id="rId21"/>
    <p:sldId id="273" r:id="rId22"/>
    <p:sldId id="274" r:id="rId23"/>
    <p:sldId id="275" r:id="rId24"/>
    <p:sldId id="277" r:id="rId25"/>
    <p:sldId id="278" r:id="rId26"/>
    <p:sldId id="280" r:id="rId27"/>
    <p:sldId id="281" r:id="rId28"/>
    <p:sldId id="282" r:id="rId29"/>
    <p:sldId id="283" r:id="rId30"/>
    <p:sldId id="286" r:id="rId31"/>
    <p:sldId id="287" r:id="rId32"/>
    <p:sldId id="289" r:id="rId33"/>
    <p:sldId id="304" r:id="rId34"/>
    <p:sldId id="305" r:id="rId35"/>
    <p:sldId id="306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A7B792D-27FA-9F42-DCD6-9747598583E8}" name="Diego  Evans" initials="DE" userId="S::diego.evans@protiviti.cl::98ef6f96-4d18-4b7a-8253-000ffa3b65c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376F4C-903B-4443-9DA5-87562944B555}" v="32" dt="2024-11-22T14:19:54.2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495" autoAdjust="0"/>
  </p:normalViewPr>
  <p:slideViewPr>
    <p:cSldViewPr snapToGrid="0">
      <p:cViewPr>
        <p:scale>
          <a:sx n="66" d="100"/>
          <a:sy n="66" d="100"/>
        </p:scale>
        <p:origin x="12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microsoft.com/office/2018/10/relationships/authors" Target="author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ego  Evans" userId="98ef6f96-4d18-4b7a-8253-000ffa3b65c1" providerId="ADAL" clId="{9D8BAA1E-537C-45D8-8EEA-E1CD33573B25}"/>
    <pc:docChg chg="custSel addSld delSld modSld sldOrd">
      <pc:chgData name="Diego  Evans" userId="98ef6f96-4d18-4b7a-8253-000ffa3b65c1" providerId="ADAL" clId="{9D8BAA1E-537C-45D8-8EEA-E1CD33573B25}" dt="2024-10-23T22:31:03.894" v="251" actId="108"/>
      <pc:docMkLst>
        <pc:docMk/>
      </pc:docMkLst>
      <pc:sldChg chg="addSp delSp modSp mod">
        <pc:chgData name="Diego  Evans" userId="98ef6f96-4d18-4b7a-8253-000ffa3b65c1" providerId="ADAL" clId="{9D8BAA1E-537C-45D8-8EEA-E1CD33573B25}" dt="2024-10-23T22:18:13.292" v="30"/>
        <pc:sldMkLst>
          <pc:docMk/>
          <pc:sldMk cId="1536200574" sldId="258"/>
        </pc:sldMkLst>
        <pc:picChg chg="add">
          <ac:chgData name="Diego  Evans" userId="98ef6f96-4d18-4b7a-8253-000ffa3b65c1" providerId="ADAL" clId="{9D8BAA1E-537C-45D8-8EEA-E1CD33573B25}" dt="2024-10-23T22:18:13.292" v="30"/>
          <ac:picMkLst>
            <pc:docMk/>
            <pc:sldMk cId="1536200574" sldId="258"/>
            <ac:picMk id="7" creationId="{28BCCF64-1AB2-5B4D-46F1-4A77E0CFF682}"/>
          </ac:picMkLst>
        </pc:picChg>
      </pc:sldChg>
      <pc:sldChg chg="addSp delSp modSp mod">
        <pc:chgData name="Diego  Evans" userId="98ef6f96-4d18-4b7a-8253-000ffa3b65c1" providerId="ADAL" clId="{9D8BAA1E-537C-45D8-8EEA-E1CD33573B25}" dt="2024-10-23T22:18:20.365" v="33" actId="20577"/>
        <pc:sldMkLst>
          <pc:docMk/>
          <pc:sldMk cId="556528852" sldId="260"/>
        </pc:sldMkLst>
        <pc:spChg chg="mod">
          <ac:chgData name="Diego  Evans" userId="98ef6f96-4d18-4b7a-8253-000ffa3b65c1" providerId="ADAL" clId="{9D8BAA1E-537C-45D8-8EEA-E1CD33573B25}" dt="2024-10-23T22:18:20.365" v="33" actId="20577"/>
          <ac:spMkLst>
            <pc:docMk/>
            <pc:sldMk cId="556528852" sldId="260"/>
            <ac:spMk id="4" creationId="{F6595C76-484D-D389-2633-2AE45D332621}"/>
          </ac:spMkLst>
        </pc:spChg>
        <pc:picChg chg="add">
          <ac:chgData name="Diego  Evans" userId="98ef6f96-4d18-4b7a-8253-000ffa3b65c1" providerId="ADAL" clId="{9D8BAA1E-537C-45D8-8EEA-E1CD33573B25}" dt="2024-10-23T22:17:15.655" v="12"/>
          <ac:picMkLst>
            <pc:docMk/>
            <pc:sldMk cId="556528852" sldId="260"/>
            <ac:picMk id="6" creationId="{74C5EEC4-1F3E-67B4-1A3C-0DEC24D2D0E5}"/>
          </ac:picMkLst>
        </pc:picChg>
      </pc:sldChg>
      <pc:sldChg chg="addSp delSp modSp mod">
        <pc:chgData name="Diego  Evans" userId="98ef6f96-4d18-4b7a-8253-000ffa3b65c1" providerId="ADAL" clId="{9D8BAA1E-537C-45D8-8EEA-E1CD33573B25}" dt="2024-10-23T22:20:41.052" v="62" actId="14100"/>
        <pc:sldMkLst>
          <pc:docMk/>
          <pc:sldMk cId="2737682189" sldId="261"/>
        </pc:sldMkLst>
        <pc:spChg chg="mod">
          <ac:chgData name="Diego  Evans" userId="98ef6f96-4d18-4b7a-8253-000ffa3b65c1" providerId="ADAL" clId="{9D8BAA1E-537C-45D8-8EEA-E1CD33573B25}" dt="2024-10-23T22:20:41.052" v="62" actId="14100"/>
          <ac:spMkLst>
            <pc:docMk/>
            <pc:sldMk cId="2737682189" sldId="261"/>
            <ac:spMk id="4" creationId="{F6595C76-484D-D389-2633-2AE45D332621}"/>
          </ac:spMkLst>
        </pc:spChg>
        <pc:picChg chg="add">
          <ac:chgData name="Diego  Evans" userId="98ef6f96-4d18-4b7a-8253-000ffa3b65c1" providerId="ADAL" clId="{9D8BAA1E-537C-45D8-8EEA-E1CD33573B25}" dt="2024-10-23T22:19:38.272" v="48"/>
          <ac:picMkLst>
            <pc:docMk/>
            <pc:sldMk cId="2737682189" sldId="261"/>
            <ac:picMk id="6" creationId="{3530A8E5-2DE4-5098-31EC-86C717B770D7}"/>
          </ac:picMkLst>
        </pc:picChg>
      </pc:sldChg>
      <pc:sldChg chg="addSp delSp modSp mod">
        <pc:chgData name="Diego  Evans" userId="98ef6f96-4d18-4b7a-8253-000ffa3b65c1" providerId="ADAL" clId="{9D8BAA1E-537C-45D8-8EEA-E1CD33573B25}" dt="2024-10-23T22:20:11.317" v="59"/>
        <pc:sldMkLst>
          <pc:docMk/>
          <pc:sldMk cId="3867967918" sldId="262"/>
        </pc:sldMkLst>
        <pc:picChg chg="add">
          <ac:chgData name="Diego  Evans" userId="98ef6f96-4d18-4b7a-8253-000ffa3b65c1" providerId="ADAL" clId="{9D8BAA1E-537C-45D8-8EEA-E1CD33573B25}" dt="2024-10-23T22:20:11.317" v="59"/>
          <ac:picMkLst>
            <pc:docMk/>
            <pc:sldMk cId="3867967918" sldId="262"/>
            <ac:picMk id="4" creationId="{11E24C24-B89A-191A-5FCA-BD3195AB2BCA}"/>
          </ac:picMkLst>
        </pc:picChg>
      </pc:sldChg>
      <pc:sldChg chg="ord">
        <pc:chgData name="Diego  Evans" userId="98ef6f96-4d18-4b7a-8253-000ffa3b65c1" providerId="ADAL" clId="{9D8BAA1E-537C-45D8-8EEA-E1CD33573B25}" dt="2024-10-23T22:23:47.616" v="107"/>
        <pc:sldMkLst>
          <pc:docMk/>
          <pc:sldMk cId="1452657526" sldId="264"/>
        </pc:sldMkLst>
      </pc:sldChg>
      <pc:sldChg chg="addSp delSp modSp mod">
        <pc:chgData name="Diego  Evans" userId="98ef6f96-4d18-4b7a-8253-000ffa3b65c1" providerId="ADAL" clId="{9D8BAA1E-537C-45D8-8EEA-E1CD33573B25}" dt="2024-10-23T22:28:04.813" v="163" actId="20577"/>
        <pc:sldMkLst>
          <pc:docMk/>
          <pc:sldMk cId="124021227" sldId="272"/>
        </pc:sldMkLst>
        <pc:spChg chg="mod">
          <ac:chgData name="Diego  Evans" userId="98ef6f96-4d18-4b7a-8253-000ffa3b65c1" providerId="ADAL" clId="{9D8BAA1E-537C-45D8-8EEA-E1CD33573B25}" dt="2024-10-23T22:28:04.813" v="163" actId="20577"/>
          <ac:spMkLst>
            <pc:docMk/>
            <pc:sldMk cId="124021227" sldId="272"/>
            <ac:spMk id="4" creationId="{AFE41279-C110-4BED-4662-4D117ACE98FB}"/>
          </ac:spMkLst>
        </pc:spChg>
        <pc:picChg chg="add">
          <ac:chgData name="Diego  Evans" userId="98ef6f96-4d18-4b7a-8253-000ffa3b65c1" providerId="ADAL" clId="{9D8BAA1E-537C-45D8-8EEA-E1CD33573B25}" dt="2024-10-23T22:24:41.163" v="112"/>
          <ac:picMkLst>
            <pc:docMk/>
            <pc:sldMk cId="124021227" sldId="272"/>
            <ac:picMk id="5" creationId="{BDE8F3C0-2252-F9FE-A120-96ED5C6C97F6}"/>
          </ac:picMkLst>
        </pc:picChg>
      </pc:sldChg>
      <pc:sldChg chg="addSp delSp modSp mod">
        <pc:chgData name="Diego  Evans" userId="98ef6f96-4d18-4b7a-8253-000ffa3b65c1" providerId="ADAL" clId="{9D8BAA1E-537C-45D8-8EEA-E1CD33573B25}" dt="2024-10-23T22:28:30.580" v="174" actId="20577"/>
        <pc:sldMkLst>
          <pc:docMk/>
          <pc:sldMk cId="4127019553" sldId="289"/>
        </pc:sldMkLst>
        <pc:spChg chg="mod">
          <ac:chgData name="Diego  Evans" userId="98ef6f96-4d18-4b7a-8253-000ffa3b65c1" providerId="ADAL" clId="{9D8BAA1E-537C-45D8-8EEA-E1CD33573B25}" dt="2024-10-23T22:28:30.580" v="174" actId="20577"/>
          <ac:spMkLst>
            <pc:docMk/>
            <pc:sldMk cId="4127019553" sldId="289"/>
            <ac:spMk id="4" creationId="{25EACCD1-4EAA-6071-50C2-4914B9DE5C2F}"/>
          </ac:spMkLst>
        </pc:spChg>
        <pc:picChg chg="add">
          <ac:chgData name="Diego  Evans" userId="98ef6f96-4d18-4b7a-8253-000ffa3b65c1" providerId="ADAL" clId="{9D8BAA1E-537C-45D8-8EEA-E1CD33573B25}" dt="2024-10-23T22:25:49.560" v="126"/>
          <ac:picMkLst>
            <pc:docMk/>
            <pc:sldMk cId="4127019553" sldId="289"/>
            <ac:picMk id="5" creationId="{489FBEBC-9E9E-84E4-9F50-710EBA29DAC0}"/>
          </ac:picMkLst>
        </pc:picChg>
      </pc:sldChg>
      <pc:sldChg chg="del">
        <pc:chgData name="Diego  Evans" userId="98ef6f96-4d18-4b7a-8253-000ffa3b65c1" providerId="ADAL" clId="{9D8BAA1E-537C-45D8-8EEA-E1CD33573B25}" dt="2024-10-23T22:25:59.865" v="127" actId="47"/>
        <pc:sldMkLst>
          <pc:docMk/>
          <pc:sldMk cId="30192691" sldId="290"/>
        </pc:sldMkLst>
      </pc:sldChg>
      <pc:sldChg chg="del">
        <pc:chgData name="Diego  Evans" userId="98ef6f96-4d18-4b7a-8253-000ffa3b65c1" providerId="ADAL" clId="{9D8BAA1E-537C-45D8-8EEA-E1CD33573B25}" dt="2024-10-23T22:25:59.865" v="127" actId="47"/>
        <pc:sldMkLst>
          <pc:docMk/>
          <pc:sldMk cId="2393255785" sldId="291"/>
        </pc:sldMkLst>
      </pc:sldChg>
      <pc:sldChg chg="addSp delSp modSp new mod">
        <pc:chgData name="Diego  Evans" userId="98ef6f96-4d18-4b7a-8253-000ffa3b65c1" providerId="ADAL" clId="{9D8BAA1E-537C-45D8-8EEA-E1CD33573B25}" dt="2024-10-23T22:21:19.743" v="77"/>
        <pc:sldMkLst>
          <pc:docMk/>
          <pc:sldMk cId="599764735" sldId="301"/>
        </pc:sldMkLst>
        <pc:spChg chg="add mod">
          <ac:chgData name="Diego  Evans" userId="98ef6f96-4d18-4b7a-8253-000ffa3b65c1" providerId="ADAL" clId="{9D8BAA1E-537C-45D8-8EEA-E1CD33573B25}" dt="2024-10-23T22:20:45.429" v="64" actId="14100"/>
          <ac:spMkLst>
            <pc:docMk/>
            <pc:sldMk cId="599764735" sldId="301"/>
            <ac:spMk id="4" creationId="{D066B62C-7266-6711-F146-51C1B7C47E2E}"/>
          </ac:spMkLst>
        </pc:spChg>
        <pc:picChg chg="add">
          <ac:chgData name="Diego  Evans" userId="98ef6f96-4d18-4b7a-8253-000ffa3b65c1" providerId="ADAL" clId="{9D8BAA1E-537C-45D8-8EEA-E1CD33573B25}" dt="2024-10-23T22:21:19.743" v="77"/>
          <ac:picMkLst>
            <pc:docMk/>
            <pc:sldMk cId="599764735" sldId="301"/>
            <ac:picMk id="7" creationId="{9B2BA6B0-3FB5-BAB3-BEC2-7EDBC7A475AD}"/>
          </ac:picMkLst>
        </pc:picChg>
      </pc:sldChg>
      <pc:sldChg chg="addSp delSp modSp new mod">
        <pc:chgData name="Diego  Evans" userId="98ef6f96-4d18-4b7a-8253-000ffa3b65c1" providerId="ADAL" clId="{9D8BAA1E-537C-45D8-8EEA-E1CD33573B25}" dt="2024-10-23T22:22:42.913" v="92"/>
        <pc:sldMkLst>
          <pc:docMk/>
          <pc:sldMk cId="1589051334" sldId="302"/>
        </pc:sldMkLst>
        <pc:spChg chg="add mod">
          <ac:chgData name="Diego  Evans" userId="98ef6f96-4d18-4b7a-8253-000ffa3b65c1" providerId="ADAL" clId="{9D8BAA1E-537C-45D8-8EEA-E1CD33573B25}" dt="2024-10-23T22:22:19.726" v="84" actId="14100"/>
          <ac:spMkLst>
            <pc:docMk/>
            <pc:sldMk cId="1589051334" sldId="302"/>
            <ac:spMk id="4" creationId="{9D359D5A-6819-7188-F7A1-622979AC68BC}"/>
          </ac:spMkLst>
        </pc:spChg>
        <pc:picChg chg="add">
          <ac:chgData name="Diego  Evans" userId="98ef6f96-4d18-4b7a-8253-000ffa3b65c1" providerId="ADAL" clId="{9D8BAA1E-537C-45D8-8EEA-E1CD33573B25}" dt="2024-10-23T22:22:42.913" v="92"/>
          <ac:picMkLst>
            <pc:docMk/>
            <pc:sldMk cId="1589051334" sldId="302"/>
            <ac:picMk id="7" creationId="{F0E4DAD6-CE9C-BBDA-3C8E-1544382E5E6F}"/>
          </ac:picMkLst>
        </pc:picChg>
      </pc:sldChg>
      <pc:sldChg chg="addSp delSp modSp new mod">
        <pc:chgData name="Diego  Evans" userId="98ef6f96-4d18-4b7a-8253-000ffa3b65c1" providerId="ADAL" clId="{9D8BAA1E-537C-45D8-8EEA-E1CD33573B25}" dt="2024-10-23T22:23:25.936" v="103"/>
        <pc:sldMkLst>
          <pc:docMk/>
          <pc:sldMk cId="667682465" sldId="303"/>
        </pc:sldMkLst>
        <pc:picChg chg="add">
          <ac:chgData name="Diego  Evans" userId="98ef6f96-4d18-4b7a-8253-000ffa3b65c1" providerId="ADAL" clId="{9D8BAA1E-537C-45D8-8EEA-E1CD33573B25}" dt="2024-10-23T22:23:25.936" v="103"/>
          <ac:picMkLst>
            <pc:docMk/>
            <pc:sldMk cId="667682465" sldId="303"/>
            <ac:picMk id="6" creationId="{5A275385-E615-B855-10D4-3E8F51F57646}"/>
          </ac:picMkLst>
        </pc:picChg>
      </pc:sldChg>
      <pc:sldChg chg="addSp delSp modSp new mod">
        <pc:chgData name="Diego  Evans" userId="98ef6f96-4d18-4b7a-8253-000ffa3b65c1" providerId="ADAL" clId="{9D8BAA1E-537C-45D8-8EEA-E1CD33573B25}" dt="2024-10-23T22:26:51.007" v="140"/>
        <pc:sldMkLst>
          <pc:docMk/>
          <pc:sldMk cId="3541686722" sldId="304"/>
        </pc:sldMkLst>
        <pc:spChg chg="add mod">
          <ac:chgData name="Diego  Evans" userId="98ef6f96-4d18-4b7a-8253-000ffa3b65c1" providerId="ADAL" clId="{9D8BAA1E-537C-45D8-8EEA-E1CD33573B25}" dt="2024-10-23T22:26:51.007" v="140"/>
          <ac:spMkLst>
            <pc:docMk/>
            <pc:sldMk cId="3541686722" sldId="304"/>
            <ac:spMk id="7" creationId="{8458D60E-EFC6-981B-A576-F525A6F9DEC5}"/>
          </ac:spMkLst>
        </pc:spChg>
        <pc:picChg chg="add">
          <ac:chgData name="Diego  Evans" userId="98ef6f96-4d18-4b7a-8253-000ffa3b65c1" providerId="ADAL" clId="{9D8BAA1E-537C-45D8-8EEA-E1CD33573B25}" dt="2024-10-23T22:26:31.129" v="139"/>
          <ac:picMkLst>
            <pc:docMk/>
            <pc:sldMk cId="3541686722" sldId="304"/>
            <ac:picMk id="6" creationId="{B0748F2B-CF1C-A7AA-8A5F-4B4454DB72BE}"/>
          </ac:picMkLst>
        </pc:picChg>
      </pc:sldChg>
      <pc:sldChg chg="addSp delSp modSp new mod">
        <pc:chgData name="Diego  Evans" userId="98ef6f96-4d18-4b7a-8253-000ffa3b65c1" providerId="ADAL" clId="{9D8BAA1E-537C-45D8-8EEA-E1CD33573B25}" dt="2024-10-23T22:29:33.823" v="233" actId="20577"/>
        <pc:sldMkLst>
          <pc:docMk/>
          <pc:sldMk cId="193889523" sldId="305"/>
        </pc:sldMkLst>
        <pc:spChg chg="add mod">
          <ac:chgData name="Diego  Evans" userId="98ef6f96-4d18-4b7a-8253-000ffa3b65c1" providerId="ADAL" clId="{9D8BAA1E-537C-45D8-8EEA-E1CD33573B25}" dt="2024-10-23T22:29:33.823" v="233" actId="20577"/>
          <ac:spMkLst>
            <pc:docMk/>
            <pc:sldMk cId="193889523" sldId="305"/>
            <ac:spMk id="7" creationId="{BEE05231-629D-2ADF-15CA-19C305AE05BD}"/>
          </ac:spMkLst>
        </pc:spChg>
        <pc:picChg chg="add">
          <ac:chgData name="Diego  Evans" userId="98ef6f96-4d18-4b7a-8253-000ffa3b65c1" providerId="ADAL" clId="{9D8BAA1E-537C-45D8-8EEA-E1CD33573B25}" dt="2024-10-23T22:27:23.319" v="152"/>
          <ac:picMkLst>
            <pc:docMk/>
            <pc:sldMk cId="193889523" sldId="305"/>
            <ac:picMk id="6" creationId="{65986742-F3AB-D4F9-FECF-B161407F0166}"/>
          </ac:picMkLst>
        </pc:picChg>
      </pc:sldChg>
      <pc:sldChg chg="addSp delSp modSp new mod">
        <pc:chgData name="Diego  Evans" userId="98ef6f96-4d18-4b7a-8253-000ffa3b65c1" providerId="ADAL" clId="{9D8BAA1E-537C-45D8-8EEA-E1CD33573B25}" dt="2024-10-23T22:31:03.894" v="251" actId="108"/>
        <pc:sldMkLst>
          <pc:docMk/>
          <pc:sldMk cId="3116824531" sldId="306"/>
        </pc:sldMkLst>
        <pc:spChg chg="add mod">
          <ac:chgData name="Diego  Evans" userId="98ef6f96-4d18-4b7a-8253-000ffa3b65c1" providerId="ADAL" clId="{9D8BAA1E-537C-45D8-8EEA-E1CD33573B25}" dt="2024-10-23T22:31:03.894" v="251" actId="108"/>
          <ac:spMkLst>
            <pc:docMk/>
            <pc:sldMk cId="3116824531" sldId="306"/>
            <ac:spMk id="7" creationId="{77283CD9-1A34-B66E-4595-35CDD7F0794A}"/>
          </ac:spMkLst>
        </pc:spChg>
        <pc:picChg chg="add">
          <ac:chgData name="Diego  Evans" userId="98ef6f96-4d18-4b7a-8253-000ffa3b65c1" providerId="ADAL" clId="{9D8BAA1E-537C-45D8-8EEA-E1CD33573B25}" dt="2024-10-23T22:29:03.963" v="185"/>
          <ac:picMkLst>
            <pc:docMk/>
            <pc:sldMk cId="3116824531" sldId="306"/>
            <ac:picMk id="6" creationId="{D9028770-0808-D571-293A-6FFAC9FA4139}"/>
          </ac:picMkLst>
        </pc:picChg>
      </pc:sldChg>
      <pc:sldChg chg="addSp modSp new mod">
        <pc:chgData name="Diego  Evans" userId="98ef6f96-4d18-4b7a-8253-000ffa3b65c1" providerId="ADAL" clId="{9D8BAA1E-537C-45D8-8EEA-E1CD33573B25}" dt="2024-10-23T22:31:01.116" v="250" actId="108"/>
        <pc:sldMkLst>
          <pc:docMk/>
          <pc:sldMk cId="746815570" sldId="307"/>
        </pc:sldMkLst>
      </pc:sldChg>
    </pc:docChg>
  </pc:docChgLst>
  <pc:docChgLst>
    <pc:chgData name="Diego  Evans" userId="98ef6f96-4d18-4b7a-8253-000ffa3b65c1" providerId="ADAL" clId="{B9376F4C-903B-4443-9DA5-87562944B555}"/>
    <pc:docChg chg="undo custSel modSld">
      <pc:chgData name="Diego  Evans" userId="98ef6f96-4d18-4b7a-8253-000ffa3b65c1" providerId="ADAL" clId="{B9376F4C-903B-4443-9DA5-87562944B555}" dt="2024-12-05T19:50:29.669" v="297" actId="20577"/>
      <pc:docMkLst>
        <pc:docMk/>
      </pc:docMkLst>
      <pc:sldChg chg="addSp modSp mod setBg">
        <pc:chgData name="Diego  Evans" userId="98ef6f96-4d18-4b7a-8253-000ffa3b65c1" providerId="ADAL" clId="{B9376F4C-903B-4443-9DA5-87562944B555}" dt="2024-11-22T14:19:48.400" v="266"/>
        <pc:sldMkLst>
          <pc:docMk/>
          <pc:sldMk cId="1536200574" sldId="258"/>
        </pc:sldMkLst>
        <pc:graphicFrameChg chg="add mod modGraphic">
          <ac:chgData name="Diego  Evans" userId="98ef6f96-4d18-4b7a-8253-000ffa3b65c1" providerId="ADAL" clId="{B9376F4C-903B-4443-9DA5-87562944B555}" dt="2024-11-22T14:19:38.198" v="265"/>
          <ac:graphicFrameMkLst>
            <pc:docMk/>
            <pc:sldMk cId="1536200574" sldId="258"/>
            <ac:graphicFrameMk id="2" creationId="{2807C5A7-FFA5-F0CF-1BAE-6A2DBDCE2D39}"/>
          </ac:graphicFrameMkLst>
        </pc:graphicFrameChg>
      </pc:sldChg>
      <pc:sldChg chg="addSp delSp modSp mod setBg">
        <pc:chgData name="Diego  Evans" userId="98ef6f96-4d18-4b7a-8253-000ffa3b65c1" providerId="ADAL" clId="{B9376F4C-903B-4443-9DA5-87562944B555}" dt="2024-11-22T14:19:54.218" v="267"/>
        <pc:sldMkLst>
          <pc:docMk/>
          <pc:sldMk cId="556528852" sldId="260"/>
        </pc:sldMkLst>
        <pc:spChg chg="add mod">
          <ac:chgData name="Diego  Evans" userId="98ef6f96-4d18-4b7a-8253-000ffa3b65c1" providerId="ADAL" clId="{B9376F4C-903B-4443-9DA5-87562944B555}" dt="2024-11-22T14:13:33.007" v="174" actId="20577"/>
          <ac:spMkLst>
            <pc:docMk/>
            <pc:sldMk cId="556528852" sldId="260"/>
            <ac:spMk id="3" creationId="{A3A17E7C-6628-8249-BED2-89BF0C11B7A2}"/>
          </ac:spMkLst>
        </pc:spChg>
        <pc:spChg chg="mod">
          <ac:chgData name="Diego  Evans" userId="98ef6f96-4d18-4b7a-8253-000ffa3b65c1" providerId="ADAL" clId="{B9376F4C-903B-4443-9DA5-87562944B555}" dt="2024-11-22T14:14:13.362" v="178" actId="207"/>
          <ac:spMkLst>
            <pc:docMk/>
            <pc:sldMk cId="556528852" sldId="260"/>
            <ac:spMk id="4" creationId="{F6595C76-484D-D389-2633-2AE45D332621}"/>
          </ac:spMkLst>
        </pc:spChg>
        <pc:picChg chg="add del">
          <ac:chgData name="Diego  Evans" userId="98ef6f96-4d18-4b7a-8253-000ffa3b65c1" providerId="ADAL" clId="{B9376F4C-903B-4443-9DA5-87562944B555}" dt="2024-11-22T14:14:16.317" v="180" actId="478"/>
          <ac:picMkLst>
            <pc:docMk/>
            <pc:sldMk cId="556528852" sldId="260"/>
            <ac:picMk id="6" creationId="{74C5EEC4-1F3E-67B4-1A3C-0DEC24D2D0E5}"/>
          </ac:picMkLst>
        </pc:picChg>
      </pc:sldChg>
      <pc:sldChg chg="modSp mod">
        <pc:chgData name="Diego  Evans" userId="98ef6f96-4d18-4b7a-8253-000ffa3b65c1" providerId="ADAL" clId="{B9376F4C-903B-4443-9DA5-87562944B555}" dt="2024-11-22T13:49:01.456" v="126" actId="20577"/>
        <pc:sldMkLst>
          <pc:docMk/>
          <pc:sldMk cId="2737682189" sldId="261"/>
        </pc:sldMkLst>
        <pc:spChg chg="mod">
          <ac:chgData name="Diego  Evans" userId="98ef6f96-4d18-4b7a-8253-000ffa3b65c1" providerId="ADAL" clId="{B9376F4C-903B-4443-9DA5-87562944B555}" dt="2024-11-22T13:49:01.456" v="126" actId="20577"/>
          <ac:spMkLst>
            <pc:docMk/>
            <pc:sldMk cId="2737682189" sldId="261"/>
            <ac:spMk id="4" creationId="{F6595C76-484D-D389-2633-2AE45D332621}"/>
          </ac:spMkLst>
        </pc:spChg>
      </pc:sldChg>
      <pc:sldChg chg="addSp delSp modSp mod setBg">
        <pc:chgData name="Diego  Evans" userId="98ef6f96-4d18-4b7a-8253-000ffa3b65c1" providerId="ADAL" clId="{B9376F4C-903B-4443-9DA5-87562944B555}" dt="2024-12-05T19:50:29.669" v="297" actId="20577"/>
        <pc:sldMkLst>
          <pc:docMk/>
          <pc:sldMk cId="3867967918" sldId="262"/>
        </pc:sldMkLst>
        <pc:spChg chg="add mod">
          <ac:chgData name="Diego  Evans" userId="98ef6f96-4d18-4b7a-8253-000ffa3b65c1" providerId="ADAL" clId="{B9376F4C-903B-4443-9DA5-87562944B555}" dt="2024-12-05T19:50:29.669" v="297" actId="20577"/>
          <ac:spMkLst>
            <pc:docMk/>
            <pc:sldMk cId="3867967918" sldId="262"/>
            <ac:spMk id="3" creationId="{EE806DF3-CE00-281A-EF76-9D59BB0E803F}"/>
          </ac:spMkLst>
        </pc:spChg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4144859865" sldId="265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3808673634" sldId="266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4081487728" sldId="267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812483775" sldId="268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884030526" sldId="270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24021227" sldId="272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100725878" sldId="273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098869629" sldId="274"/>
        </pc:sldMkLst>
      </pc:sldChg>
      <pc:sldChg chg="addSp delSp setBg">
        <pc:chgData name="Diego  Evans" userId="98ef6f96-4d18-4b7a-8253-000ffa3b65c1" providerId="ADAL" clId="{B9376F4C-903B-4443-9DA5-87562944B555}" dt="2024-11-22T14:04:58.849" v="130"/>
        <pc:sldMkLst>
          <pc:docMk/>
          <pc:sldMk cId="2497679434" sldId="275"/>
        </pc:sldMkLst>
        <pc:picChg chg="add">
          <ac:chgData name="Diego  Evans" userId="98ef6f96-4d18-4b7a-8253-000ffa3b65c1" providerId="ADAL" clId="{B9376F4C-903B-4443-9DA5-87562944B555}" dt="2024-11-22T14:03:10.705" v="129"/>
          <ac:picMkLst>
            <pc:docMk/>
            <pc:sldMk cId="2497679434" sldId="275"/>
            <ac:picMk id="1026" creationId="{ECFAF2F3-D1E0-5E8B-EAA7-F349646EC719}"/>
          </ac:picMkLst>
        </pc:picChg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3021770030" sldId="277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2537323433" sldId="278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3486579960" sldId="280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679279445" sldId="281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4259224780" sldId="282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4033341283" sldId="283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639067001" sldId="286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3722935397" sldId="287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4127019553" sldId="289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3541686722" sldId="304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193889523" sldId="305"/>
        </pc:sldMkLst>
      </pc:sldChg>
      <pc:sldChg chg="setBg">
        <pc:chgData name="Diego  Evans" userId="98ef6f96-4d18-4b7a-8253-000ffa3b65c1" providerId="ADAL" clId="{B9376F4C-903B-4443-9DA5-87562944B555}" dt="2024-11-22T14:04:58.849" v="130"/>
        <pc:sldMkLst>
          <pc:docMk/>
          <pc:sldMk cId="3116824531" sldId="306"/>
        </pc:sldMkLst>
      </pc:sldChg>
    </pc:docChg>
  </pc:docChgLst>
  <pc:docChgLst>
    <pc:chgData name="Diego  Evans" userId="98ef6f96-4d18-4b7a-8253-000ffa3b65c1" providerId="ADAL" clId="{A759030E-5F83-4A54-9BAF-EC96067C8BDD}"/>
    <pc:docChg chg="delSld">
      <pc:chgData name="Diego  Evans" userId="98ef6f96-4d18-4b7a-8253-000ffa3b65c1" providerId="ADAL" clId="{A759030E-5F83-4A54-9BAF-EC96067C8BDD}" dt="2024-11-20T19:44:26.890" v="6" actId="47"/>
      <pc:docMkLst>
        <pc:docMk/>
      </pc:docMkLst>
      <pc:sldChg chg="del">
        <pc:chgData name="Diego  Evans" userId="98ef6f96-4d18-4b7a-8253-000ffa3b65c1" providerId="ADAL" clId="{A759030E-5F83-4A54-9BAF-EC96067C8BDD}" dt="2024-11-20T19:44:17.242" v="0" actId="47"/>
        <pc:sldMkLst>
          <pc:docMk/>
          <pc:sldMk cId="185581769" sldId="269"/>
        </pc:sldMkLst>
      </pc:sldChg>
      <pc:sldChg chg="del">
        <pc:chgData name="Diego  Evans" userId="98ef6f96-4d18-4b7a-8253-000ffa3b65c1" providerId="ADAL" clId="{A759030E-5F83-4A54-9BAF-EC96067C8BDD}" dt="2024-11-20T19:44:18.913" v="1" actId="47"/>
        <pc:sldMkLst>
          <pc:docMk/>
          <pc:sldMk cId="3181098417" sldId="271"/>
        </pc:sldMkLst>
      </pc:sldChg>
      <pc:sldChg chg="del">
        <pc:chgData name="Diego  Evans" userId="98ef6f96-4d18-4b7a-8253-000ffa3b65c1" providerId="ADAL" clId="{A759030E-5F83-4A54-9BAF-EC96067C8BDD}" dt="2024-11-20T19:44:20.907" v="2" actId="47"/>
        <pc:sldMkLst>
          <pc:docMk/>
          <pc:sldMk cId="3350818442" sldId="276"/>
        </pc:sldMkLst>
      </pc:sldChg>
      <pc:sldChg chg="del">
        <pc:chgData name="Diego  Evans" userId="98ef6f96-4d18-4b7a-8253-000ffa3b65c1" providerId="ADAL" clId="{A759030E-5F83-4A54-9BAF-EC96067C8BDD}" dt="2024-11-20T19:44:22.121" v="3" actId="47"/>
        <pc:sldMkLst>
          <pc:docMk/>
          <pc:sldMk cId="491693084" sldId="279"/>
        </pc:sldMkLst>
      </pc:sldChg>
      <pc:sldChg chg="del">
        <pc:chgData name="Diego  Evans" userId="98ef6f96-4d18-4b7a-8253-000ffa3b65c1" providerId="ADAL" clId="{A759030E-5F83-4A54-9BAF-EC96067C8BDD}" dt="2024-11-20T19:44:23.991" v="4" actId="47"/>
        <pc:sldMkLst>
          <pc:docMk/>
          <pc:sldMk cId="1790709307" sldId="285"/>
        </pc:sldMkLst>
      </pc:sldChg>
      <pc:sldChg chg="del">
        <pc:chgData name="Diego  Evans" userId="98ef6f96-4d18-4b7a-8253-000ffa3b65c1" providerId="ADAL" clId="{A759030E-5F83-4A54-9BAF-EC96067C8BDD}" dt="2024-11-20T19:44:25.604" v="5" actId="47"/>
        <pc:sldMkLst>
          <pc:docMk/>
          <pc:sldMk cId="2972181182" sldId="288"/>
        </pc:sldMkLst>
      </pc:sldChg>
      <pc:sldChg chg="del">
        <pc:chgData name="Diego  Evans" userId="98ef6f96-4d18-4b7a-8253-000ffa3b65c1" providerId="ADAL" clId="{A759030E-5F83-4A54-9BAF-EC96067C8BDD}" dt="2024-11-20T19:44:26.890" v="6" actId="47"/>
        <pc:sldMkLst>
          <pc:docMk/>
          <pc:sldMk cId="746815570" sldId="307"/>
        </pc:sldMkLst>
      </pc:sldChg>
    </pc:docChg>
  </pc:docChgLst>
</pc:chgInfo>
</file>

<file path=ppt/comments/modernComment_106_E68C81A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08CB408-16B0-412A-A9D8-A5EA5E72B5F0}" authorId="{AA7B792D-27FA-9F42-DCD6-9747598583E8}" status="resolved" created="2024-11-20T20:46:56.252" complete="100000">
    <pc:sldMkLst xmlns:pc="http://schemas.microsoft.com/office/powerpoint/2013/main/command">
      <pc:docMk/>
      <pc:sldMk cId="3867967918" sldId="262"/>
    </pc:sldMkLst>
    <p188:txBody>
      <a:bodyPr/>
      <a:lstStyle/>
      <a:p>
        <a:r>
          <a:rPr lang="es-CL"/>
          <a:t>Hablar de buen trato a jefaturas subordinados, clientes provedores etv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12-05T19:03:36.486" authorId="{AA7B792D-27FA-9F42-DCD6-9747598583E8}"/>
          </p223:rxn>
        </p223:reaction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A7616-1006-46E0-AC34-0301985F7F7B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11A3A-23EE-48A8-9481-4CF04805AF3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201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41584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39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127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40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64193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41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32158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42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64154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4205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992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2819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8332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63990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36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48482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37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3671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11A3A-23EE-48A8-9481-4CF04805AF3D}" type="slidenum">
              <a:rPr lang="es-CL" smtClean="0"/>
              <a:t>38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5510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1D2115-7C27-CC7A-E47D-BD0F83511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0C3A221-6019-C88F-6B55-51A884040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988CF3-2CD5-4F8E-27AC-5A06F05F4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4C3AC5-EAF2-360B-DA8F-6985453F3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5E192D-F8F8-0C79-885E-CE3CAE5BF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5931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06B280-164A-05F4-59D0-CD42EC0CD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1E609A-A352-4B12-5F63-DA75BD0BA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262235-3D8B-3783-99DA-7091988C6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C9BF8E-6CF6-7C56-0777-ED5563583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665D20-CF16-44A6-E335-E65B1C666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80905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07BD5B-2AE3-5CCF-01FA-B97A47C02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CF774EC-B134-BBD3-FEDB-CC02C87D7E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0390CD-88CA-33CD-E501-3B8683206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3135B8-B659-CBAE-E1DD-BA26D059D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8BB6CB-93E2-2E63-AE8B-6AA23107E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79961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322C4-7FBA-F4FB-F5CC-A79E77EB2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7AC0806-E1BE-7530-9CDA-32F0A10CF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00C4A5-594F-70FA-137E-B7A871F9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1737ED-3A12-5784-483C-31B4F092F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13AC4F-3F7D-9338-579D-3C57F8855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9930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3EDD76-851A-E4EA-3B51-1D2701923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F00DD0-5E2A-AD1B-F1F1-9DB1BDD8C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33875A-EAB2-DB24-0863-444BF1CB8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3A7DB2-4EA5-0011-F121-E42676D3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1D5146-3CEA-69A7-94B1-AC67528B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39481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683D21-165F-79EB-48D4-F1CB71396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260D5F-6B48-96E5-3C98-216313DB66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9B4C051-D38D-06FD-8A86-1902980A2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5E5728-992B-F2E2-BA58-660E6B342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202806B-812B-23F4-2E59-A20A7A54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ED2FD8D-0D2E-E15B-CBC8-61A1FAAAD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7092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DDD8CF-D831-8B62-DD1D-FEBC793B3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FB2CED-CACE-3069-7BB0-F78EB15C1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A810099-39A3-FAB0-325F-A9E6BE189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BC069C7-84C5-2C52-858C-64B1BAD22F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B397974-18C1-1C75-BF57-63B91162AF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3B1A113-3F04-1537-62B1-4D2EB7CAF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DB9AA7D-B3BD-47D3-6844-A6C972B2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03C2146-9852-D463-7055-B186C5922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1547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7AA3C-4871-7835-BAB7-BBD6A1E55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2331DDC-2359-567A-886C-0CA8F09A9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9492C72-8D8C-E0BE-FB68-5329C9AA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D962314-5599-2223-CCE3-9BBCAED3F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9595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D251AE0-BC3C-9770-5195-385A78593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C06F881-3406-E042-C543-42D39DA4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455CAF-43D5-6939-D15C-A7ADA4E3B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1529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E1BB76-9DA4-C42E-2934-C7508BE1C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9B2F6A-37B8-3067-4C99-D082BA549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AAE78BF-B45F-B0C6-2B8D-4D13B88000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0E776A4-A4E5-7B22-A9DA-4655BBBFF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25DDFB-B2C3-5C35-85E8-2D0F49E3D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AAF512E-5CFC-E262-3667-ED311943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5703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7F22E-DD8C-5661-67C9-A2D1AA27C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F3FA7A2-D4F4-2937-B9F3-1E94691C69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402262-F97C-E166-EE0A-B442B9816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04DB03-6C92-4ABD-725E-3E697C314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11C4094-A06D-5482-5916-B80F7B6E5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CF01280-13B3-B3EF-76D3-7DF9EA09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0994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A7448AF-A59A-86AB-8493-82BBB4BFA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7850E1B-97BF-08E9-2C6C-7388A0A00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306A72-66FD-BA8A-0285-4BD954393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4BAAB0-2C76-4E87-BF54-9B37224DB11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1DBF5C-DC36-75E9-EC6C-6F4D0A2CA7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7A62084-1F45-A802-DB4C-68F39813A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6D365A-F7D3-4271-98A0-1C175D26F92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023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E68C81AE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B1690E8-4F0C-9551-15FC-89E3635E2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8" y="457200"/>
            <a:ext cx="12267078" cy="598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542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E7824F15-3AE0-21CD-B72A-CE6470F06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9263"/>
            <a:ext cx="12192000" cy="595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657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9D359D5A-6819-7188-F7A1-622979AC68B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Antes de comenzar, es muy importante considerar aquellas conductas comunes en una relación </a:t>
            </a:r>
            <a:r>
              <a:rPr lang="es-ES" sz="1400" kern="0">
                <a:latin typeface="Times New Roman" panose="02020603050405020304" pitchFamily="18" charset="0"/>
                <a:cs typeface="Times New Roman" panose="02020603050405020304" pitchFamily="18" charset="0"/>
              </a:rPr>
              <a:t>laboral,</a:t>
            </a: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400" kern="0">
                <a:latin typeface="Times New Roman" panose="02020603050405020304" pitchFamily="18" charset="0"/>
                <a:cs typeface="Times New Roman" panose="02020603050405020304" pitchFamily="18" charset="0"/>
              </a:rPr>
              <a:t>que </a:t>
            </a: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son consideradas </a:t>
            </a:r>
            <a:r>
              <a:rPr lang="es-ES" sz="1400" kern="0">
                <a:latin typeface="Times New Roman" panose="02020603050405020304" pitchFamily="18" charset="0"/>
                <a:cs typeface="Times New Roman" panose="02020603050405020304" pitchFamily="18" charset="0"/>
              </a:rPr>
              <a:t>acoso o</a:t>
            </a: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violencia en el trabajo.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Estas acciones incluyen evaluaciones, retroalimentación, asignación de tareas y cambios organizacionales.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Presiona sobre la imagen para conocer algunos ejemplos: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0E4DAD6-CE9C-BBDA-3C8E-1544382E5E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3" y="456942"/>
            <a:ext cx="12162574" cy="594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51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A275385-E615-B855-10D4-3E8F51F576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5564"/>
            <a:ext cx="12192000" cy="594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82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CFE583F4-E31E-F9C4-ECBF-4DEA109F3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16" y="474562"/>
            <a:ext cx="12030779" cy="587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Presta atención al caso y responde a las preguntas que se presentan a continuación:</a:t>
            </a:r>
            <a:r>
              <a:rPr lang="es-CL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859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FCB9D6FD-5958-1566-2D48-7B3C0FCAF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472" y="527682"/>
            <a:ext cx="11945072" cy="582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673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Según el caso visto ¿Qué tipo de conducta manifiesta el compañero de Carla?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9BC61893-8A37-7D85-04A2-7F8528E5D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5"/>
            <a:ext cx="12192000" cy="594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487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¡Correcto!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caso expuesto refleja una conducta de Acoso Sexual, ya que su compañero realiza, de manera indebida y por cualquier medio, requerimientos de carácter sexual no consentidos por quien los recibe, amenazando o perjudicando su situación laboral o sus oportunidades en el empleo.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1CBDC6D9-2617-8037-CAFD-16E7AE1AC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22" y="451413"/>
            <a:ext cx="12197822" cy="595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483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¿Qué debería hacer Carla ante la situación planteada?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7F4BF7CC-5178-3BB6-35C5-3E27347A0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4"/>
            <a:ext cx="12185962" cy="594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030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¡Correcto!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Ante una situación de Acoso Sexual, es muy importante presentar una denuncia de manera verbal o escrita al empleador por medio de los canales establecidos para ello. También es posible realizar una denuncia directa a la </a:t>
            </a: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Dirección</a:t>
            </a: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del trabajo.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DE8F3C0-2252-F9FE-A120-96ED5C6C97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7200"/>
            <a:ext cx="12192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1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Caso 2: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Presta atención al caso y responde a las preguntas que se presentan a continuación: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648A022D-FDBA-E162-F150-7C89F6791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96" y="462987"/>
            <a:ext cx="12120628" cy="591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725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6595C76-484D-D389-2633-2AE45D332621}"/>
              </a:ext>
            </a:extLst>
          </p:cNvPr>
          <p:cNvSpPr/>
          <p:nvPr/>
        </p:nvSpPr>
        <p:spPr>
          <a:xfrm>
            <a:off x="-2942705" y="0"/>
            <a:ext cx="2942705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Unidad 3: Conductas que promueven ambientes laborales más seguros y respetuosos.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esta unidad, </a:t>
            </a:r>
            <a:r>
              <a:rPr lang="es-CL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podrás reconocer </a:t>
            </a: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conductas basadas en la dignidad de las personas aplicadas a situaciones concretas, de manera de promover ambientes laborales más seguros y respetuosos.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75F5102-2F50-6FFB-2E0E-DF2021988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0850"/>
            <a:ext cx="12192000" cy="59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9711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DCB7E351-5CFA-DA49-082A-0A7A6E9EC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72" y="505089"/>
            <a:ext cx="11910350" cy="581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869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¿Qué tipo de conducta manifiesta el supervisor de Pedro?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FAF2F3-D1E0-5E8B-EAA7-F349646EC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850"/>
            <a:ext cx="12192000" cy="59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679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69B91FFE-12FB-1A07-C55F-C146037FE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542" y="439839"/>
            <a:ext cx="12221542" cy="596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C4B891C9-9989-84BD-69F7-8CE850840DBA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¡Correcto!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caso expuesto refleja una conducta de Acoso Laboral por parte del supervisor, ya que genera menoscabo, maltrato o humillación hacia Pedro, perjudicando además su situación laboral o sus oportunidades en el empleo </a:t>
            </a:r>
          </a:p>
        </p:txBody>
      </p:sp>
    </p:spTree>
    <p:extLst>
      <p:ext uri="{BB962C8B-B14F-4D97-AF65-F5344CB8AC3E}">
        <p14:creationId xmlns:p14="http://schemas.microsoft.com/office/powerpoint/2010/main" val="3021770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Según la normativa vigente ¿Es necesario que la conducta del supervisor sea reiterada para que se considere Acoso Laboral?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53D64C8-E862-8C24-131C-3702E06EF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9263"/>
            <a:ext cx="12192000" cy="595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3234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4B891C9-9989-84BD-69F7-8CE850840DBA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¡Correcto!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Bajo la legislación vigente, se modifica la definición de Acoso Laboral eliminando el requisito de reiteración.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Ahora, cualquier conducta de agresión u hostigamiento, ya sea una sola vez o de manera reiterada, que tenga como resultado el menoscabo, maltrato o humillación del trabajador, es considerada Acoso Laboral.</a:t>
            </a: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B9BF2030-7F82-DBEE-792C-D04AC819B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5"/>
            <a:ext cx="12192000" cy="594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579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E41279-C110-4BED-4662-4D117ACE98FB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Presta atención al caso y responde a las preguntas que se presentan a continuación.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08F615BB-A953-61E5-2331-2A384B828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36" y="486137"/>
            <a:ext cx="11983910" cy="584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2794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C7360D9B-4015-259A-15D4-C46FD9DA4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22" y="451413"/>
            <a:ext cx="12197822" cy="595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224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BF6263F8-C075-1D84-B253-B06B6158B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542" y="439839"/>
            <a:ext cx="12262940" cy="598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FCAE4FF-610C-8521-AFDA-0478A79843DE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¿Qué tipo de conducta manifiesta el Cliente?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341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4B891C9-9989-84BD-69F7-8CE850840DBA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¡Correcto!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Efectivamente el cliente evidencia conductas que, con ocasión de la prestación de servicios, afectan a los trabajadores. Estas conductas incluyen actos lesivos, es decir, conductas que atentan contra la dignidad de las personas y ponen en riesgo su integridad física y psíquica.</a:t>
            </a:r>
          </a:p>
        </p:txBody>
      </p:sp>
      <p:pic>
        <p:nvPicPr>
          <p:cNvPr id="31746" name="Picture 2">
            <a:extLst>
              <a:ext uri="{FF2B5EF4-FFF2-40B4-BE49-F238E27FC236}">
                <a16:creationId xmlns:a16="http://schemas.microsoft.com/office/drawing/2014/main" id="{33CA9522-6735-77EE-D202-DA63878F2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542" y="439839"/>
            <a:ext cx="12310380" cy="600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67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FCAE4FF-610C-8521-AFDA-0478A79843DE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¿Qué debe hacer Dani frente a la situación de violencia descrita?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9BB12C2-948B-E319-32B5-3948B98D4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254"/>
            <a:ext cx="12162243" cy="593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35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6595C76-484D-D389-2633-2AE45D332621}"/>
              </a:ext>
            </a:extLst>
          </p:cNvPr>
          <p:cNvSpPr/>
          <p:nvPr/>
        </p:nvSpPr>
        <p:spPr>
          <a:xfrm>
            <a:off x="-2942705" y="0"/>
            <a:ext cx="2942705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Como vimos en la primera unidad, la Ley establece roles y responsabilidades específicas para garantizar la prevención, investigación y sanción del acoso y la violencia en el trabajo.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Dentro de ellos, tu rol como persona trabajadora es fundamental. 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por ello que a continuación, profundizaremos tanto en los derechos fundamentales que garantizan el bienestar y protección en el lugar de trabajo, como también aquellos deberes y responsabilidades que debemos cumplir para mantener un ambiente laboral seguro y respetuoso.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86B90B16-9B63-CA88-29AD-751F8199E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5"/>
            <a:ext cx="12192000" cy="594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6105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5EACCD1-4EAA-6071-50C2-4914B9DE5C2F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¡Correcto!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Ante una situación de Violencia en el Trabajo, es muy importante presentar una denuncia de manera verbal o escrita al empleador por medio de los canales establecidos para ello. También es posible realizar una denuncia directa a la Dirección del trabajo.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89FBEBC-9E9E-84E4-9F50-710EBA29DA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5638"/>
            <a:ext cx="12192000" cy="594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19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0748F2B-CF1C-A7AA-8A5F-4B4454DB72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2" y="472183"/>
            <a:ext cx="12125995" cy="591363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458D60E-EFC6-981B-A576-F525A6F9DEC5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Presta atención al caso y responde a las preguntas que se presentan a continuación.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686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5986742-F3AB-D4F9-FECF-B161407F01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6972"/>
            <a:ext cx="12192000" cy="594405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BEE05231-629D-2ADF-15CA-19C305AE05BD}"/>
              </a:ext>
            </a:extLst>
          </p:cNvPr>
          <p:cNvSpPr/>
          <p:nvPr/>
        </p:nvSpPr>
        <p:spPr>
          <a:xfrm>
            <a:off x="-2951544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¿Qué tipo de conducta manifiesta la jefatura directa?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95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D9028770-0808-D571-293A-6FFAC9FA41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" y="456942"/>
            <a:ext cx="12186960" cy="594411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77283CD9-1A34-B66E-4595-35CDD7F0794A}"/>
              </a:ext>
            </a:extLst>
          </p:cNvPr>
          <p:cNvSpPr/>
          <p:nvPr/>
        </p:nvSpPr>
        <p:spPr>
          <a:xfrm>
            <a:off x="-2963188" y="0"/>
            <a:ext cx="295154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Correcto: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evaluación no constituye acoso ni violencia en el trabajo, ya que la jefatura directa sigue un proceso objetivo y detallado de evaluación de desempeño, manteniendo siempre buen trato.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245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>
            <a:extLst>
              <a:ext uri="{FF2B5EF4-FFF2-40B4-BE49-F238E27FC236}">
                <a16:creationId xmlns:a16="http://schemas.microsoft.com/office/drawing/2014/main" id="{E31C9948-C96D-B69B-B484-28AAB1D0B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262" y="428263"/>
            <a:ext cx="12191786" cy="59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Muy bien, ya hemos visto cómo identificar Conductas de Acoso y Violencia en el trabajo.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Ahora revisaremos cómo, desde nuestro rol, podemos promover conductas basadas en la dignidad de las personas, contribuyendo a un ambiente de trabajo seguro y respetuoso.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¡Adelante!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715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promoción de conductas basadas en la dignidad de las personas implica fomentar un conjunto de comportamientos y valores en el entorno laboral que aseguren el respeto mutuo y la protección de los derechos fundamentales de todos los trabajadores.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Entre las conductas que se deben promover encontramos: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Respeto Mutuo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Inclusión y Diversidad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Perspectiva de género y lenguaje no sexista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Empatía y Comunicación Abierta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	Colaboración y confidencialidad en la investigación.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Presiona en avanzar para conocer cada una de ellas.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14" name="Picture 2">
            <a:extLst>
              <a:ext uri="{FF2B5EF4-FFF2-40B4-BE49-F238E27FC236}">
                <a16:creationId xmlns:a16="http://schemas.microsoft.com/office/drawing/2014/main" id="{CB63B792-219E-3449-FCB4-2CB89F994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5"/>
            <a:ext cx="12192000" cy="594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1414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Respeto Mutuo: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respeto mutuo es fundamental en la creación de un entorno laboral seguro y digno. Implica que todos los trabajadores deben tratarse con cortesía, sin importar las diferencias personales o profesionales.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Dentro de las conductas esperadas, encontramos las siguientes: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Picture 2">
            <a:extLst>
              <a:ext uri="{FF2B5EF4-FFF2-40B4-BE49-F238E27FC236}">
                <a16:creationId xmlns:a16="http://schemas.microsoft.com/office/drawing/2014/main" id="{A77BC1AB-95A1-BF22-7B8C-83DF29CE8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22" y="451413"/>
            <a:ext cx="12191784" cy="594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1870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Inclusión y Diversidad: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inclusión y la diversidad fortalecen la organización al reconocer y valorar las diferencias individuales, lo cual enriquece el ambiente laboral.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Dentro de las conductas esperadas, encontramos las siguientes: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B4A4CF0-9B22-B22C-6181-8D3121EDA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9263"/>
            <a:ext cx="12192000" cy="595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0409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>
            <a:extLst>
              <a:ext uri="{FF2B5EF4-FFF2-40B4-BE49-F238E27FC236}">
                <a16:creationId xmlns:a16="http://schemas.microsoft.com/office/drawing/2014/main" id="{5F86B1AD-FD96-7A40-B0C4-1101D3416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541" y="439839"/>
            <a:ext cx="12221542" cy="596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Perspectiva de Género y Lenguaje No Sexista: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perspectiva de género y el uso de un lenguaje no sexista son esenciales para erradicar conductas discriminatorias y promover la igualdad de oportunidades en el trabajo.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Dentro de las conductas esperadas, encontramos las siguientes: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Bocadillo: rectángulo con esquinas redondeadas 2">
            <a:extLst>
              <a:ext uri="{FF2B5EF4-FFF2-40B4-BE49-F238E27FC236}">
                <a16:creationId xmlns:a16="http://schemas.microsoft.com/office/drawing/2014/main" id="{5946F165-4A76-3073-4CD4-6100895F486E}"/>
              </a:ext>
            </a:extLst>
          </p:cNvPr>
          <p:cNvSpPr/>
          <p:nvPr/>
        </p:nvSpPr>
        <p:spPr>
          <a:xfrm>
            <a:off x="7882752" y="3958387"/>
            <a:ext cx="2924836" cy="1078530"/>
          </a:xfrm>
          <a:prstGeom prst="wedgeRoundRectCallout">
            <a:avLst>
              <a:gd name="adj1" fmla="val -118583"/>
              <a:gd name="adj2" fmla="val 64945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Agregar punto</a:t>
            </a:r>
          </a:p>
        </p:txBody>
      </p:sp>
    </p:spTree>
    <p:extLst>
      <p:ext uri="{BB962C8B-B14F-4D97-AF65-F5344CB8AC3E}">
        <p14:creationId xmlns:p14="http://schemas.microsoft.com/office/powerpoint/2010/main" val="34158574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>
            <a:extLst>
              <a:ext uri="{FF2B5EF4-FFF2-40B4-BE49-F238E27FC236}">
                <a16:creationId xmlns:a16="http://schemas.microsoft.com/office/drawing/2014/main" id="{E8222D98-A402-9A21-AC1E-9CAFA1C17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5"/>
            <a:ext cx="12067364" cy="588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044869" y="33922"/>
            <a:ext cx="3044869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Empatía y Comunicación Abierta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empatía y la comunicación abierta son clave para construir relaciones laborales saludables, donde los trabajadores se sientan escuchados y comprendidos.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Dentro de las conductas esperadas, encontramos las siguientes: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408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6595C76-484D-D389-2633-2AE45D332621}"/>
              </a:ext>
            </a:extLst>
          </p:cNvPr>
          <p:cNvSpPr/>
          <p:nvPr/>
        </p:nvSpPr>
        <p:spPr>
          <a:xfrm>
            <a:off x="-3709555" y="0"/>
            <a:ext cx="3709555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Respecto a los derechos, la normativa vigente establece que todo colaborador o colaboradora tiene derecho a: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ambiente laboral libre de acoso y violencia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Derecho a denunciar.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Derecho a recibir información.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Derecho a la confidencialidad.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Derecho a la protección contra represalias.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Derecho a la contención y acompañamiento.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Derecho a la apelación de sanciones.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 deseas conocer más sobre tus derechos, presiona sobre la imagen destacada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L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4C5EEC4-1F3E-67B4-1A3C-0DEC24D2D0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" y="456942"/>
            <a:ext cx="12186960" cy="594411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3A17E7C-6628-8249-BED2-89BF0C11B7A2}"/>
              </a:ext>
            </a:extLst>
          </p:cNvPr>
          <p:cNvSpPr/>
          <p:nvPr/>
        </p:nvSpPr>
        <p:spPr>
          <a:xfrm>
            <a:off x="1565910" y="2594610"/>
            <a:ext cx="5623560" cy="25946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</a:rPr>
              <a:t>Derecho a un ambiente laboral libre de acoso y violencia.</a:t>
            </a:r>
            <a:endParaRPr lang="es-CL" altLang="es-CL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L" altLang="es-CL" dirty="0">
                <a:solidFill>
                  <a:schemeClr val="bg1"/>
                </a:solidFill>
                <a:latin typeface="Arial" panose="020B0604020202020204" pitchFamily="34" charset="0"/>
              </a:rPr>
              <a:t>Derecho a denunciar.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L" altLang="es-CL" dirty="0">
                <a:solidFill>
                  <a:schemeClr val="bg1"/>
                </a:solidFill>
                <a:latin typeface="Arial" panose="020B0604020202020204" pitchFamily="34" charset="0"/>
              </a:rPr>
              <a:t>Derecho a recibir información.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L" altLang="es-CL" dirty="0">
                <a:solidFill>
                  <a:schemeClr val="bg1"/>
                </a:solidFill>
                <a:latin typeface="Arial" panose="020B0604020202020204" pitchFamily="34" charset="0"/>
              </a:rPr>
              <a:t>Derecho a la confidencialidad.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</a:rPr>
              <a:t>Derecho a la protección contra represalias.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</a:rPr>
              <a:t>Derecho a la contención y acompañamiento.</a:t>
            </a:r>
            <a:endParaRPr lang="es-CL" altLang="es-CL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L" altLang="es-CL" dirty="0">
                <a:solidFill>
                  <a:schemeClr val="bg1"/>
                </a:solidFill>
                <a:latin typeface="Arial" panose="020B0604020202020204" pitchFamily="34" charset="0"/>
              </a:rPr>
              <a:t>Derecho a la apelación de sanciones. </a:t>
            </a:r>
          </a:p>
        </p:txBody>
      </p:sp>
    </p:spTree>
    <p:extLst>
      <p:ext uri="{BB962C8B-B14F-4D97-AF65-F5344CB8AC3E}">
        <p14:creationId xmlns:p14="http://schemas.microsoft.com/office/powerpoint/2010/main" val="5565288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DDD04D92-F8D6-7F9B-8331-C1ED1B67B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6"/>
            <a:ext cx="12162240" cy="593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230071" y="-21106"/>
            <a:ext cx="3230071" cy="68791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Colaboración y Confidencialidad en la Investigación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colaboración durante las investigaciones es crucial para garantizar que se llegue a conclusiones justas y que se proteja la integridad de todas las partes involucradas.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Dentro de las conductas esperadas, encontramos las siguientes: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2971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>
            <a:extLst>
              <a:ext uri="{FF2B5EF4-FFF2-40B4-BE49-F238E27FC236}">
                <a16:creationId xmlns:a16="http://schemas.microsoft.com/office/drawing/2014/main" id="{05F3FDBB-3979-33D6-8FFB-A8725436B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542" y="439839"/>
            <a:ext cx="12239222" cy="597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230071" y="-21106"/>
            <a:ext cx="3230071" cy="68791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¡Muy bien!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Has finalizado la unidad 3, conductas que promueven ambientes laborales más seguros y respetuosos.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ella has sido capaz de reconocer conductas basadas en la dignidad de las personas, aplicándolas a situaciones concretas de manera de promover ambientes laborales más seguros y respetuosos.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6122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2C8DE9D-993F-6E40-FA92-54857FA94B0C}"/>
              </a:ext>
            </a:extLst>
          </p:cNvPr>
          <p:cNvSpPr/>
          <p:nvPr/>
        </p:nvSpPr>
        <p:spPr>
          <a:xfrm>
            <a:off x="-3230071" y="-21106"/>
            <a:ext cx="3230071" cy="68791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esto hemos finalizado el curso Ley N°21.643 de Prevención, investigación y sanción del acoso laboral, sexual o de violencia en el trabajo.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 inviamos a cerrar el curso y aplicar lo aprendido en la evaluación final.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¡Adelante!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2" name="Picture 2">
            <a:extLst>
              <a:ext uri="{FF2B5EF4-FFF2-40B4-BE49-F238E27FC236}">
                <a16:creationId xmlns:a16="http://schemas.microsoft.com/office/drawing/2014/main" id="{0F99E09F-A186-D089-79EE-8714E5D3A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4255"/>
            <a:ext cx="12280838" cy="599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616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8BCCF64-1AB2-5B4D-46F1-4A77E0CFF6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449"/>
            <a:ext cx="12192000" cy="5953101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807C5A7-FFA5-F0CF-1BAE-6A2DBDCE2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430978"/>
              </p:ext>
            </p:extLst>
          </p:nvPr>
        </p:nvGraphicFramePr>
        <p:xfrm>
          <a:off x="1300480" y="1954106"/>
          <a:ext cx="9740899" cy="3688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557">
                  <a:extLst>
                    <a:ext uri="{9D8B030D-6E8A-4147-A177-3AD203B41FA5}">
                      <a16:colId xmlns:a16="http://schemas.microsoft.com/office/drawing/2014/main" val="2480371936"/>
                    </a:ext>
                  </a:extLst>
                </a:gridCol>
                <a:gridCol w="1391557">
                  <a:extLst>
                    <a:ext uri="{9D8B030D-6E8A-4147-A177-3AD203B41FA5}">
                      <a16:colId xmlns:a16="http://schemas.microsoft.com/office/drawing/2014/main" val="272485434"/>
                    </a:ext>
                  </a:extLst>
                </a:gridCol>
                <a:gridCol w="1391557">
                  <a:extLst>
                    <a:ext uri="{9D8B030D-6E8A-4147-A177-3AD203B41FA5}">
                      <a16:colId xmlns:a16="http://schemas.microsoft.com/office/drawing/2014/main" val="544871711"/>
                    </a:ext>
                  </a:extLst>
                </a:gridCol>
                <a:gridCol w="1391557">
                  <a:extLst>
                    <a:ext uri="{9D8B030D-6E8A-4147-A177-3AD203B41FA5}">
                      <a16:colId xmlns:a16="http://schemas.microsoft.com/office/drawing/2014/main" val="3927154642"/>
                    </a:ext>
                  </a:extLst>
                </a:gridCol>
                <a:gridCol w="1391557">
                  <a:extLst>
                    <a:ext uri="{9D8B030D-6E8A-4147-A177-3AD203B41FA5}">
                      <a16:colId xmlns:a16="http://schemas.microsoft.com/office/drawing/2014/main" val="2171768840"/>
                    </a:ext>
                  </a:extLst>
                </a:gridCol>
                <a:gridCol w="1391557">
                  <a:extLst>
                    <a:ext uri="{9D8B030D-6E8A-4147-A177-3AD203B41FA5}">
                      <a16:colId xmlns:a16="http://schemas.microsoft.com/office/drawing/2014/main" val="4022512794"/>
                    </a:ext>
                  </a:extLst>
                </a:gridCol>
                <a:gridCol w="1391557">
                  <a:extLst>
                    <a:ext uri="{9D8B030D-6E8A-4147-A177-3AD203B41FA5}">
                      <a16:colId xmlns:a16="http://schemas.microsoft.com/office/drawing/2014/main" val="3865619022"/>
                    </a:ext>
                  </a:extLst>
                </a:gridCol>
              </a:tblGrid>
              <a:tr h="674794">
                <a:tc>
                  <a:txBody>
                    <a:bodyPr/>
                    <a:lstStyle/>
                    <a:p>
                      <a:r>
                        <a:rPr lang="es-E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un ambiente laboral libre de acoso y violencia</a:t>
                      </a:r>
                      <a:endParaRPr lang="es-C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altLang="es-CL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denunciar</a:t>
                      </a:r>
                    </a:p>
                    <a:p>
                      <a:endParaRPr lang="es-C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altLang="es-CL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recibir información</a:t>
                      </a:r>
                      <a:endParaRPr lang="es-C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altLang="es-CL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la confidencialidad</a:t>
                      </a:r>
                      <a:endParaRPr lang="es-C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la protección contra represalias</a:t>
                      </a:r>
                    </a:p>
                    <a:p>
                      <a:endParaRPr lang="es-C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la contención y acompañamiento</a:t>
                      </a:r>
                      <a:endParaRPr lang="es-C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altLang="es-CL" sz="11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Derecho a la apelación de sanciones</a:t>
                      </a:r>
                      <a:endParaRPr lang="es-C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522309"/>
                  </a:ext>
                </a:extLst>
              </a:tr>
              <a:tr h="2926281">
                <a:tc>
                  <a:txBody>
                    <a:bodyPr/>
                    <a:lstStyle/>
                    <a:p>
                      <a:r>
                        <a:rPr lang="es-E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Este es un derecho fundamental reconocido en nuestras políticas y en la legislación chilena.</a:t>
                      </a:r>
                      <a:endParaRPr lang="es-CL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 trabajadores tienen derecho a denunciar cualquier conducta de acoso o violencia al personal designado para ello.</a:t>
                      </a:r>
                      <a:endParaRPr lang="es-CL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 trabajadores tienen derecho a ser informados sobre el protocolo de prevención del acoso laboral, sexual y violencia, así como sobre los resultados de las evaluaciones y medidas implementadas.</a:t>
                      </a:r>
                      <a:endParaRPr lang="es-CL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garantiza la estricta confidencialidad de las denuncias y del proceso de investigación</a:t>
                      </a:r>
                      <a:endParaRPr lang="es-CL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 denunciantes, víctimas y testigos deben ser protegidos contra cualquier tipo de represalia</a:t>
                      </a:r>
                      <a:endParaRPr lang="es-CL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ofrece contención y acompañamiento al denunciante durante la investigación5. Sin embargo, el trabajador puede rechazar esta ayuda por escrito</a:t>
                      </a:r>
                      <a:endParaRPr lang="es-CL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Las personas trabajadoras tienen el derecho a impugnar las sanciones impuestas, especialmente en casos de despido, asegurando que el proceso judicial sea imparcial, equitativo y con perspectiva de género.</a:t>
                      </a:r>
                      <a:endParaRPr lang="es-CL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310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6200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6595C76-484D-D389-2633-2AE45D332621}"/>
              </a:ext>
            </a:extLst>
          </p:cNvPr>
          <p:cNvSpPr/>
          <p:nvPr/>
        </p:nvSpPr>
        <p:spPr>
          <a:xfrm>
            <a:off x="-3761509" y="0"/>
            <a:ext cx="376151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 mismo tiempo, los colaboradores y colaboradoras también tienen deberes que cumplir, para mantener un ambiente laboral seguro y respetuoso.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Entre ellos se encuentran: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Mantener relaciones laborales bajo en un trato libre de violencia, compatible con la dignidad de la persona y con perspectiva de género</a:t>
            </a:r>
            <a:r>
              <a:rPr lang="es-ES" sz="14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Cumplir con la normativa de seguridad y la salud en el trabajo.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Cooperar en la investigación de casos de acoso o violencia cuando le sea requerido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Mantener confidencialidad de la información durante todo el proceso de una investigación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Acatar cualquier otra disposición establecida en los procedimientos internos o en la normativa vigente.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 deseas conocer más sobre los deberes, presiona sobre la imagen destacada.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530A8E5-2DE4-5098-31EC-86C717B770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7" y="466087"/>
            <a:ext cx="12144285" cy="592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82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E24C24-B89A-191A-5FCA-BD3195AB2B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5120"/>
            <a:ext cx="12192000" cy="594775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E806DF3-CE00-281A-EF76-9D59BB0E803F}"/>
              </a:ext>
            </a:extLst>
          </p:cNvPr>
          <p:cNvSpPr/>
          <p:nvPr/>
        </p:nvSpPr>
        <p:spPr>
          <a:xfrm>
            <a:off x="1405890" y="2906829"/>
            <a:ext cx="1885950" cy="25314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/>
              <a:t>Las y los trabajadores deben promover relaciones respetuosas, libres de violencia, y asegurar un trato digno, equitativo y respetuoso, fomentando la igualdad de género en todas sus interacciones, ya sean compañeros y compañeras, jefaturas o subordinados, pacientes y/o clientes y proveedores.</a:t>
            </a:r>
            <a:endParaRPr lang="es-CL" sz="1200" dirty="0"/>
          </a:p>
        </p:txBody>
      </p:sp>
    </p:spTree>
    <p:extLst>
      <p:ext uri="{BB962C8B-B14F-4D97-AF65-F5344CB8AC3E}">
        <p14:creationId xmlns:p14="http://schemas.microsoft.com/office/powerpoint/2010/main" val="386796791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066B62C-7266-6711-F146-51C1B7C47E2E}"/>
              </a:ext>
            </a:extLst>
          </p:cNvPr>
          <p:cNvSpPr/>
          <p:nvPr/>
        </p:nvSpPr>
        <p:spPr>
          <a:xfrm>
            <a:off x="-3158836" y="0"/>
            <a:ext cx="3158836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L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finalizar esta sección, revisaremos los derechos y deberes específicos de las personas involucradas en una investigación.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Revisa cada uno en pantalla: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L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B2BA6B0-3FB5-BAB3-BEC2-7EDBC7A475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1" y="469135"/>
            <a:ext cx="12119898" cy="591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64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F6595C76-484D-D389-2633-2AE45D332621}"/>
              </a:ext>
            </a:extLst>
          </p:cNvPr>
          <p:cNvSpPr/>
          <p:nvPr/>
        </p:nvSpPr>
        <p:spPr>
          <a:xfrm>
            <a:off x="-3142034" y="0"/>
            <a:ext cx="3142034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Junto con los derechos y deberes, es muy importante que toda persona trabajadora sea capaz de identificar situaciones de acoso y violencia en el trabajo, de manera de saber cómo se debe actuar.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continuación, revisaremos algunos casos. En cada uno de ellos deberás determinar si se identifica alguna una conducta inapropiada, para luego reconocer las acciones a realizar, para mantener un ambiente laboral seguro y respetuoso.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facilitar la identificación, puedes presionar sobre el ícono destacado para revisar las principales definiciones.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L" sz="1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L" sz="1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07318496-794C-CC48-AE8F-A038D31F9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23" y="493793"/>
            <a:ext cx="11956647" cy="583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1019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480B7B465EE3449029C2C60CB70A2A" ma:contentTypeVersion="15" ma:contentTypeDescription="Crear nuevo documento." ma:contentTypeScope="" ma:versionID="58973e659a232fb4440c819e8587f1b6">
  <xsd:schema xmlns:xsd="http://www.w3.org/2001/XMLSchema" xmlns:xs="http://www.w3.org/2001/XMLSchema" xmlns:p="http://schemas.microsoft.com/office/2006/metadata/properties" xmlns:ns2="d441c338-4595-467d-a313-f002f9374c62" xmlns:ns3="e68b6b71-c753-40b1-ab54-671ec54a9811" targetNamespace="http://schemas.microsoft.com/office/2006/metadata/properties" ma:root="true" ma:fieldsID="a3d0cf872e4106a085ecd2e88f526a0c" ns2:_="" ns3:_="">
    <xsd:import namespace="d441c338-4595-467d-a313-f002f9374c62"/>
    <xsd:import namespace="e68b6b71-c753-40b1-ab54-671ec54a98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c338-4595-467d-a313-f002f9374c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9ee6a35d-bdba-4495-9216-a6915de572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8b6b71-c753-40b1-ab54-671ec54a981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ef7dad9-ecaf-48f5-b96d-680644630ccb}" ma:internalName="TaxCatchAll" ma:showField="CatchAllData" ma:web="e68b6b71-c753-40b1-ab54-671ec54a98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1AA4CC-491E-4E48-AF71-9B32B33051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1EE555-CE4F-4CA1-9F6D-11D3010D47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1c338-4595-467d-a313-f002f9374c62"/>
    <ds:schemaRef ds:uri="e68b6b71-c753-40b1-ab54-671ec54a98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1723</Words>
  <Application>Microsoft Office PowerPoint</Application>
  <PresentationFormat>Panorámica</PresentationFormat>
  <Paragraphs>212</Paragraphs>
  <Slides>42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7" baseType="lpstr">
      <vt:lpstr>Aptos</vt:lpstr>
      <vt:lpstr>Aptos Display</vt:lpstr>
      <vt:lpstr>Arial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 Evans</dc:creator>
  <cp:lastModifiedBy>Diego  Evans</cp:lastModifiedBy>
  <cp:revision>2</cp:revision>
  <dcterms:created xsi:type="dcterms:W3CDTF">2024-09-02T16:09:40Z</dcterms:created>
  <dcterms:modified xsi:type="dcterms:W3CDTF">2024-12-05T19:50:39Z</dcterms:modified>
</cp:coreProperties>
</file>