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5"/>
  </p:notesMasterIdLst>
  <p:sldIdLst>
    <p:sldId id="257" r:id="rId5"/>
    <p:sldId id="258" r:id="rId6"/>
    <p:sldId id="259" r:id="rId7"/>
    <p:sldId id="260" r:id="rId8"/>
    <p:sldId id="261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65" r:id="rId24"/>
  </p:sldIdLst>
  <p:sldSz cx="12192000" cy="6858000"/>
  <p:notesSz cx="6858000" cy="9144000"/>
  <p:photoAlbum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E58980-63A7-465D-B37C-9560943FB7F7}" v="116" dt="2024-10-23T22:12:56.1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224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ego  Evans" userId="98ef6f96-4d18-4b7a-8253-000ffa3b65c1" providerId="ADAL" clId="{58C5FC4F-5271-4D01-A5C7-067ED27CDDE2}"/>
    <pc:docChg chg="custSel modSld">
      <pc:chgData name="Diego  Evans" userId="98ef6f96-4d18-4b7a-8253-000ffa3b65c1" providerId="ADAL" clId="{58C5FC4F-5271-4D01-A5C7-067ED27CDDE2}" dt="2024-09-02T21:46:45.022" v="28"/>
      <pc:docMkLst>
        <pc:docMk/>
      </pc:docMkLst>
      <pc:sldChg chg="addSp delSp mod setBg">
        <pc:chgData name="Diego  Evans" userId="98ef6f96-4d18-4b7a-8253-000ffa3b65c1" providerId="ADAL" clId="{58C5FC4F-5271-4D01-A5C7-067ED27CDDE2}" dt="2024-08-23T15:44:49.158" v="3"/>
        <pc:sldMkLst>
          <pc:docMk/>
          <pc:sldMk cId="727512976" sldId="259"/>
        </pc:sldMkLst>
        <pc:spChg chg="del">
          <ac:chgData name="Diego  Evans" userId="98ef6f96-4d18-4b7a-8253-000ffa3b65c1" providerId="ADAL" clId="{58C5FC4F-5271-4D01-A5C7-067ED27CDDE2}" dt="2024-08-23T15:44:40.602" v="1" actId="478"/>
          <ac:spMkLst>
            <pc:docMk/>
            <pc:sldMk cId="727512976" sldId="259"/>
            <ac:spMk id="2" creationId="{2D2F3A79-8AA3-81D9-9C90-D20934649410}"/>
          </ac:spMkLst>
        </pc:spChg>
        <pc:spChg chg="del">
          <ac:chgData name="Diego  Evans" userId="98ef6f96-4d18-4b7a-8253-000ffa3b65c1" providerId="ADAL" clId="{58C5FC4F-5271-4D01-A5C7-067ED27CDDE2}" dt="2024-08-23T15:44:40.602" v="1" actId="478"/>
          <ac:spMkLst>
            <pc:docMk/>
            <pc:sldMk cId="727512976" sldId="259"/>
            <ac:spMk id="5" creationId="{85E85DB3-449D-B753-6FC8-9CD231CAFF57}"/>
          </ac:spMkLst>
        </pc:spChg>
        <pc:picChg chg="del">
          <ac:chgData name="Diego  Evans" userId="98ef6f96-4d18-4b7a-8253-000ffa3b65c1" providerId="ADAL" clId="{58C5FC4F-5271-4D01-A5C7-067ED27CDDE2}" dt="2024-08-23T15:44:39.005" v="0" actId="478"/>
          <ac:picMkLst>
            <pc:docMk/>
            <pc:sldMk cId="727512976" sldId="259"/>
            <ac:picMk id="3" creationId="{50D1DE45-9837-0606-5FB8-55421C894553}"/>
          </ac:picMkLst>
        </pc:picChg>
        <pc:picChg chg="add">
          <ac:chgData name="Diego  Evans" userId="98ef6f96-4d18-4b7a-8253-000ffa3b65c1" providerId="ADAL" clId="{58C5FC4F-5271-4D01-A5C7-067ED27CDDE2}" dt="2024-08-23T15:44:43.667" v="2"/>
          <ac:picMkLst>
            <pc:docMk/>
            <pc:sldMk cId="727512976" sldId="259"/>
            <ac:picMk id="1026" creationId="{EB5CE7A1-C211-9172-7531-25265349F958}"/>
          </ac:picMkLst>
        </pc:picChg>
      </pc:sldChg>
      <pc:sldChg chg="addSp delSp mod setBg">
        <pc:chgData name="Diego  Evans" userId="98ef6f96-4d18-4b7a-8253-000ffa3b65c1" providerId="ADAL" clId="{58C5FC4F-5271-4D01-A5C7-067ED27CDDE2}" dt="2024-08-23T15:45:49.106" v="9"/>
        <pc:sldMkLst>
          <pc:docMk/>
          <pc:sldMk cId="1858610297" sldId="262"/>
        </pc:sldMkLst>
        <pc:spChg chg="del">
          <ac:chgData name="Diego  Evans" userId="98ef6f96-4d18-4b7a-8253-000ffa3b65c1" providerId="ADAL" clId="{58C5FC4F-5271-4D01-A5C7-067ED27CDDE2}" dt="2024-08-23T15:45:36.388" v="5" actId="478"/>
          <ac:spMkLst>
            <pc:docMk/>
            <pc:sldMk cId="1858610297" sldId="262"/>
            <ac:spMk id="5" creationId="{8FCF3487-E548-23C6-28A5-C0A3D1BAE599}"/>
          </ac:spMkLst>
        </pc:spChg>
        <pc:spChg chg="del">
          <ac:chgData name="Diego  Evans" userId="98ef6f96-4d18-4b7a-8253-000ffa3b65c1" providerId="ADAL" clId="{58C5FC4F-5271-4D01-A5C7-067ED27CDDE2}" dt="2024-08-23T15:45:36.388" v="5" actId="478"/>
          <ac:spMkLst>
            <pc:docMk/>
            <pc:sldMk cId="1858610297" sldId="262"/>
            <ac:spMk id="6" creationId="{60353F56-89E2-6003-85E9-59533E72EFE1}"/>
          </ac:spMkLst>
        </pc:spChg>
        <pc:picChg chg="del">
          <ac:chgData name="Diego  Evans" userId="98ef6f96-4d18-4b7a-8253-000ffa3b65c1" providerId="ADAL" clId="{58C5FC4F-5271-4D01-A5C7-067ED27CDDE2}" dt="2024-08-23T15:45:35.445" v="4" actId="478"/>
          <ac:picMkLst>
            <pc:docMk/>
            <pc:sldMk cId="1858610297" sldId="262"/>
            <ac:picMk id="3" creationId="{9E4D5AE4-C9F5-33A3-CAAA-2AF6B951997F}"/>
          </ac:picMkLst>
        </pc:picChg>
        <pc:picChg chg="add del">
          <ac:chgData name="Diego  Evans" userId="98ef6f96-4d18-4b7a-8253-000ffa3b65c1" providerId="ADAL" clId="{58C5FC4F-5271-4D01-A5C7-067ED27CDDE2}" dt="2024-08-23T15:45:41.926" v="7" actId="478"/>
          <ac:picMkLst>
            <pc:docMk/>
            <pc:sldMk cId="1858610297" sldId="262"/>
            <ac:picMk id="2050" creationId="{AF641DC1-4085-CFC6-9E8B-82DD4D89CAE9}"/>
          </ac:picMkLst>
        </pc:picChg>
        <pc:picChg chg="add">
          <ac:chgData name="Diego  Evans" userId="98ef6f96-4d18-4b7a-8253-000ffa3b65c1" providerId="ADAL" clId="{58C5FC4F-5271-4D01-A5C7-067ED27CDDE2}" dt="2024-08-23T15:45:44.987" v="8"/>
          <ac:picMkLst>
            <pc:docMk/>
            <pc:sldMk cId="1858610297" sldId="262"/>
            <ac:picMk id="2052" creationId="{AE243939-5889-97BC-4B70-844769F663A2}"/>
          </ac:picMkLst>
        </pc:picChg>
      </pc:sldChg>
      <pc:sldChg chg="addSp delSp mod setBg">
        <pc:chgData name="Diego  Evans" userId="98ef6f96-4d18-4b7a-8253-000ffa3b65c1" providerId="ADAL" clId="{58C5FC4F-5271-4D01-A5C7-067ED27CDDE2}" dt="2024-08-23T15:46:44.978" v="16"/>
        <pc:sldMkLst>
          <pc:docMk/>
          <pc:sldMk cId="3436338585" sldId="263"/>
        </pc:sldMkLst>
        <pc:spChg chg="del">
          <ac:chgData name="Diego  Evans" userId="98ef6f96-4d18-4b7a-8253-000ffa3b65c1" providerId="ADAL" clId="{58C5FC4F-5271-4D01-A5C7-067ED27CDDE2}" dt="2024-08-23T15:46:23.437" v="13" actId="478"/>
          <ac:spMkLst>
            <pc:docMk/>
            <pc:sldMk cId="3436338585" sldId="263"/>
            <ac:spMk id="5" creationId="{3B327CF2-4510-9B70-0433-EA0732C33600}"/>
          </ac:spMkLst>
        </pc:spChg>
        <pc:picChg chg="del">
          <ac:chgData name="Diego  Evans" userId="98ef6f96-4d18-4b7a-8253-000ffa3b65c1" providerId="ADAL" clId="{58C5FC4F-5271-4D01-A5C7-067ED27CDDE2}" dt="2024-08-23T15:46:39.938" v="14" actId="478"/>
          <ac:picMkLst>
            <pc:docMk/>
            <pc:sldMk cId="3436338585" sldId="263"/>
            <ac:picMk id="3" creationId="{8FD02F5F-17BC-252E-C2D5-F0CC2C914934}"/>
          </ac:picMkLst>
        </pc:picChg>
        <pc:picChg chg="add">
          <ac:chgData name="Diego  Evans" userId="98ef6f96-4d18-4b7a-8253-000ffa3b65c1" providerId="ADAL" clId="{58C5FC4F-5271-4D01-A5C7-067ED27CDDE2}" dt="2024-08-23T15:46:41.396" v="15"/>
          <ac:picMkLst>
            <pc:docMk/>
            <pc:sldMk cId="3436338585" sldId="263"/>
            <ac:picMk id="3074" creationId="{6C40482F-EEC1-2203-0691-3D713D71E793}"/>
          </ac:picMkLst>
        </pc:picChg>
      </pc:sldChg>
      <pc:sldChg chg="addSp delSp modSp mod setBg">
        <pc:chgData name="Diego  Evans" userId="98ef6f96-4d18-4b7a-8253-000ffa3b65c1" providerId="ADAL" clId="{58C5FC4F-5271-4D01-A5C7-067ED27CDDE2}" dt="2024-08-23T15:47:33.015" v="23"/>
        <pc:sldMkLst>
          <pc:docMk/>
          <pc:sldMk cId="396146063" sldId="264"/>
        </pc:sldMkLst>
        <pc:spChg chg="del">
          <ac:chgData name="Diego  Evans" userId="98ef6f96-4d18-4b7a-8253-000ffa3b65c1" providerId="ADAL" clId="{58C5FC4F-5271-4D01-A5C7-067ED27CDDE2}" dt="2024-08-23T15:47:01.915" v="18" actId="478"/>
          <ac:spMkLst>
            <pc:docMk/>
            <pc:sldMk cId="396146063" sldId="264"/>
            <ac:spMk id="5" creationId="{E2BDE2DF-CA9A-5A02-D868-088022D7FA87}"/>
          </ac:spMkLst>
        </pc:spChg>
        <pc:spChg chg="del mod">
          <ac:chgData name="Diego  Evans" userId="98ef6f96-4d18-4b7a-8253-000ffa3b65c1" providerId="ADAL" clId="{58C5FC4F-5271-4D01-A5C7-067ED27CDDE2}" dt="2024-08-23T15:47:02.811" v="20" actId="478"/>
          <ac:spMkLst>
            <pc:docMk/>
            <pc:sldMk cId="396146063" sldId="264"/>
            <ac:spMk id="6" creationId="{ED0A4BED-8F78-BF02-9438-E33C0D0FEAB2}"/>
          </ac:spMkLst>
        </pc:spChg>
        <pc:picChg chg="del">
          <ac:chgData name="Diego  Evans" userId="98ef6f96-4d18-4b7a-8253-000ffa3b65c1" providerId="ADAL" clId="{58C5FC4F-5271-4D01-A5C7-067ED27CDDE2}" dt="2024-08-23T15:47:27.827" v="21" actId="478"/>
          <ac:picMkLst>
            <pc:docMk/>
            <pc:sldMk cId="396146063" sldId="264"/>
            <ac:picMk id="3" creationId="{914850BA-5DCA-484E-B221-9F7FE3545561}"/>
          </ac:picMkLst>
        </pc:picChg>
        <pc:picChg chg="add">
          <ac:chgData name="Diego  Evans" userId="98ef6f96-4d18-4b7a-8253-000ffa3b65c1" providerId="ADAL" clId="{58C5FC4F-5271-4D01-A5C7-067ED27CDDE2}" dt="2024-08-23T15:47:29.088" v="22"/>
          <ac:picMkLst>
            <pc:docMk/>
            <pc:sldMk cId="396146063" sldId="264"/>
            <ac:picMk id="4098" creationId="{DED89EFC-F6C0-529E-C53E-0459C77019B2}"/>
          </ac:picMkLst>
        </pc:picChg>
      </pc:sldChg>
      <pc:sldChg chg="delSp modSp mod setBg">
        <pc:chgData name="Diego  Evans" userId="98ef6f96-4d18-4b7a-8253-000ffa3b65c1" providerId="ADAL" clId="{58C5FC4F-5271-4D01-A5C7-067ED27CDDE2}" dt="2024-08-23T15:46:03.594" v="12" actId="478"/>
        <pc:sldMkLst>
          <pc:docMk/>
          <pc:sldMk cId="1189570532" sldId="266"/>
        </pc:sldMkLst>
        <pc:spChg chg="del mod">
          <ac:chgData name="Diego  Evans" userId="98ef6f96-4d18-4b7a-8253-000ffa3b65c1" providerId="ADAL" clId="{58C5FC4F-5271-4D01-A5C7-067ED27CDDE2}" dt="2024-08-23T15:46:03.594" v="12" actId="478"/>
          <ac:spMkLst>
            <pc:docMk/>
            <pc:sldMk cId="1189570532" sldId="266"/>
            <ac:spMk id="2" creationId="{B038841E-14E4-AFF5-37BC-52F8DE2B2126}"/>
          </ac:spMkLst>
        </pc:spChg>
      </pc:sldChg>
      <pc:sldChg chg="setBg">
        <pc:chgData name="Diego  Evans" userId="98ef6f96-4d18-4b7a-8253-000ffa3b65c1" providerId="ADAL" clId="{58C5FC4F-5271-4D01-A5C7-067ED27CDDE2}" dt="2024-08-23T15:46:53.140" v="17"/>
        <pc:sldMkLst>
          <pc:docMk/>
          <pc:sldMk cId="1963648767" sldId="267"/>
        </pc:sldMkLst>
      </pc:sldChg>
      <pc:sldChg chg="addSp delSp modSp mod setBg">
        <pc:chgData name="Diego  Evans" userId="98ef6f96-4d18-4b7a-8253-000ffa3b65c1" providerId="ADAL" clId="{58C5FC4F-5271-4D01-A5C7-067ED27CDDE2}" dt="2024-09-02T21:46:45.022" v="28"/>
        <pc:sldMkLst>
          <pc:docMk/>
          <pc:sldMk cId="599652131" sldId="268"/>
        </pc:sldMkLst>
        <pc:spChg chg="del">
          <ac:chgData name="Diego  Evans" userId="98ef6f96-4d18-4b7a-8253-000ffa3b65c1" providerId="ADAL" clId="{58C5FC4F-5271-4D01-A5C7-067ED27CDDE2}" dt="2024-08-23T15:47:36.939" v="24" actId="478"/>
          <ac:spMkLst>
            <pc:docMk/>
            <pc:sldMk cId="599652131" sldId="268"/>
            <ac:spMk id="2" creationId="{111D2A3D-C405-A0C4-84DF-CCC5427FAE33}"/>
          </ac:spMkLst>
        </pc:spChg>
        <pc:spChg chg="mod">
          <ac:chgData name="Diego  Evans" userId="98ef6f96-4d18-4b7a-8253-000ffa3b65c1" providerId="ADAL" clId="{58C5FC4F-5271-4D01-A5C7-067ED27CDDE2}" dt="2024-09-02T21:46:45.022" v="28"/>
          <ac:spMkLst>
            <pc:docMk/>
            <pc:sldMk cId="599652131" sldId="268"/>
            <ac:spMk id="4" creationId="{25528EB3-7827-0B32-D28B-BF2D32E21C3D}"/>
          </ac:spMkLst>
        </pc:spChg>
        <pc:picChg chg="del">
          <ac:chgData name="Diego  Evans" userId="98ef6f96-4d18-4b7a-8253-000ffa3b65c1" providerId="ADAL" clId="{58C5FC4F-5271-4D01-A5C7-067ED27CDDE2}" dt="2024-09-02T21:46:30.813" v="26" actId="478"/>
          <ac:picMkLst>
            <pc:docMk/>
            <pc:sldMk cId="599652131" sldId="268"/>
            <ac:picMk id="3" creationId="{914850BA-5DCA-484E-B221-9F7FE3545561}"/>
          </ac:picMkLst>
        </pc:picChg>
        <pc:picChg chg="add">
          <ac:chgData name="Diego  Evans" userId="98ef6f96-4d18-4b7a-8253-000ffa3b65c1" providerId="ADAL" clId="{58C5FC4F-5271-4D01-A5C7-067ED27CDDE2}" dt="2024-09-02T21:46:31.726" v="27"/>
          <ac:picMkLst>
            <pc:docMk/>
            <pc:sldMk cId="599652131" sldId="268"/>
            <ac:picMk id="1026" creationId="{B1C2B9E7-A2FE-BD72-4AE6-618548A4253C}"/>
          </ac:picMkLst>
        </pc:picChg>
      </pc:sldChg>
    </pc:docChg>
  </pc:docChgLst>
  <pc:docChgLst>
    <pc:chgData name="Diego  Evans" userId="98ef6f96-4d18-4b7a-8253-000ffa3b65c1" providerId="ADAL" clId="{DDE58980-63A7-465D-B37C-9560943FB7F7}"/>
    <pc:docChg chg="undo custSel addSld delSld modSld">
      <pc:chgData name="Diego  Evans" userId="98ef6f96-4d18-4b7a-8253-000ffa3b65c1" providerId="ADAL" clId="{DDE58980-63A7-465D-B37C-9560943FB7F7}" dt="2024-10-23T22:13:16.500" v="434" actId="33524"/>
      <pc:docMkLst>
        <pc:docMk/>
      </pc:docMkLst>
      <pc:sldChg chg="modSp mod">
        <pc:chgData name="Diego  Evans" userId="98ef6f96-4d18-4b7a-8253-000ffa3b65c1" providerId="ADAL" clId="{DDE58980-63A7-465D-B37C-9560943FB7F7}" dt="2024-10-23T22:13:16.500" v="434" actId="33524"/>
        <pc:sldMkLst>
          <pc:docMk/>
          <pc:sldMk cId="3724949181" sldId="258"/>
        </pc:sldMkLst>
        <pc:spChg chg="mod">
          <ac:chgData name="Diego  Evans" userId="98ef6f96-4d18-4b7a-8253-000ffa3b65c1" providerId="ADAL" clId="{DDE58980-63A7-465D-B37C-9560943FB7F7}" dt="2024-10-23T22:13:16.500" v="434" actId="33524"/>
          <ac:spMkLst>
            <pc:docMk/>
            <pc:sldMk cId="3724949181" sldId="258"/>
            <ac:spMk id="4" creationId="{752A0DD0-375A-0EE0-3ED7-0DDDC1593F88}"/>
          </ac:spMkLst>
        </pc:spChg>
      </pc:sldChg>
      <pc:sldChg chg="addSp delSp modSp mod">
        <pc:chgData name="Diego  Evans" userId="98ef6f96-4d18-4b7a-8253-000ffa3b65c1" providerId="ADAL" clId="{DDE58980-63A7-465D-B37C-9560943FB7F7}" dt="2024-10-23T21:50:15.923" v="19"/>
        <pc:sldMkLst>
          <pc:docMk/>
          <pc:sldMk cId="727512976" sldId="259"/>
        </pc:sldMkLst>
        <pc:spChg chg="mod">
          <ac:chgData name="Diego  Evans" userId="98ef6f96-4d18-4b7a-8253-000ffa3b65c1" providerId="ADAL" clId="{DDE58980-63A7-465D-B37C-9560943FB7F7}" dt="2024-10-23T21:50:15.923" v="19"/>
          <ac:spMkLst>
            <pc:docMk/>
            <pc:sldMk cId="727512976" sldId="259"/>
            <ac:spMk id="4" creationId="{00FF0835-E242-FCFF-B11E-A7C38C301DE8}"/>
          </ac:spMkLst>
        </pc:spChg>
        <pc:picChg chg="add del mod">
          <ac:chgData name="Diego  Evans" userId="98ef6f96-4d18-4b7a-8253-000ffa3b65c1" providerId="ADAL" clId="{DDE58980-63A7-465D-B37C-9560943FB7F7}" dt="2024-10-23T21:50:15.315" v="17" actId="22"/>
          <ac:picMkLst>
            <pc:docMk/>
            <pc:sldMk cId="727512976" sldId="259"/>
            <ac:picMk id="3" creationId="{DF76731C-2835-53D7-0C15-0CD52B085EBC}"/>
          </ac:picMkLst>
        </pc:picChg>
        <pc:picChg chg="add del mod">
          <ac:chgData name="Diego  Evans" userId="98ef6f96-4d18-4b7a-8253-000ffa3b65c1" providerId="ADAL" clId="{DDE58980-63A7-465D-B37C-9560943FB7F7}" dt="2024-10-23T21:50:13.097" v="12" actId="21"/>
          <ac:picMkLst>
            <pc:docMk/>
            <pc:sldMk cId="727512976" sldId="259"/>
            <ac:picMk id="5" creationId="{5FC405C7-C26C-359D-5E3B-6690DD0CED9F}"/>
          </ac:picMkLst>
        </pc:picChg>
        <pc:picChg chg="add del mod">
          <ac:chgData name="Diego  Evans" userId="98ef6f96-4d18-4b7a-8253-000ffa3b65c1" providerId="ADAL" clId="{DDE58980-63A7-465D-B37C-9560943FB7F7}" dt="2024-10-23T21:50:13.097" v="12" actId="21"/>
          <ac:picMkLst>
            <pc:docMk/>
            <pc:sldMk cId="727512976" sldId="259"/>
            <ac:picMk id="6" creationId="{E7C59BDF-6DE4-0AD5-8ECE-603B89AC1AC7}"/>
          </ac:picMkLst>
        </pc:picChg>
        <pc:picChg chg="add">
          <ac:chgData name="Diego  Evans" userId="98ef6f96-4d18-4b7a-8253-000ffa3b65c1" providerId="ADAL" clId="{DDE58980-63A7-465D-B37C-9560943FB7F7}" dt="2024-10-23T21:49:21.496" v="11"/>
          <ac:picMkLst>
            <pc:docMk/>
            <pc:sldMk cId="727512976" sldId="259"/>
            <ac:picMk id="7" creationId="{7A7D4E51-3DEC-25AA-3939-EC7A3D639944}"/>
          </ac:picMkLst>
        </pc:picChg>
        <pc:picChg chg="add del">
          <ac:chgData name="Diego  Evans" userId="98ef6f96-4d18-4b7a-8253-000ffa3b65c1" providerId="ADAL" clId="{DDE58980-63A7-465D-B37C-9560943FB7F7}" dt="2024-10-23T21:50:13.764" v="13" actId="21"/>
          <ac:picMkLst>
            <pc:docMk/>
            <pc:sldMk cId="727512976" sldId="259"/>
            <ac:picMk id="1026" creationId="{EB5CE7A1-C211-9172-7531-25265349F958}"/>
          </ac:picMkLst>
        </pc:picChg>
      </pc:sldChg>
      <pc:sldChg chg="del">
        <pc:chgData name="Diego  Evans" userId="98ef6f96-4d18-4b7a-8253-000ffa3b65c1" providerId="ADAL" clId="{DDE58980-63A7-465D-B37C-9560943FB7F7}" dt="2024-10-23T21:54:59.847" v="62" actId="47"/>
        <pc:sldMkLst>
          <pc:docMk/>
          <pc:sldMk cId="1858610297" sldId="262"/>
        </pc:sldMkLst>
      </pc:sldChg>
      <pc:sldChg chg="del">
        <pc:chgData name="Diego  Evans" userId="98ef6f96-4d18-4b7a-8253-000ffa3b65c1" providerId="ADAL" clId="{DDE58980-63A7-465D-B37C-9560943FB7F7}" dt="2024-10-23T22:09:41.675" v="382" actId="47"/>
        <pc:sldMkLst>
          <pc:docMk/>
          <pc:sldMk cId="3436338585" sldId="263"/>
        </pc:sldMkLst>
      </pc:sldChg>
      <pc:sldChg chg="del">
        <pc:chgData name="Diego  Evans" userId="98ef6f96-4d18-4b7a-8253-000ffa3b65c1" providerId="ADAL" clId="{DDE58980-63A7-465D-B37C-9560943FB7F7}" dt="2024-10-23T22:11:55.127" v="418" actId="47"/>
        <pc:sldMkLst>
          <pc:docMk/>
          <pc:sldMk cId="396146063" sldId="264"/>
        </pc:sldMkLst>
      </pc:sldChg>
      <pc:sldChg chg="del">
        <pc:chgData name="Diego  Evans" userId="98ef6f96-4d18-4b7a-8253-000ffa3b65c1" providerId="ADAL" clId="{DDE58980-63A7-465D-B37C-9560943FB7F7}" dt="2024-10-23T21:57:12.917" v="101" actId="47"/>
        <pc:sldMkLst>
          <pc:docMk/>
          <pc:sldMk cId="1189570532" sldId="266"/>
        </pc:sldMkLst>
      </pc:sldChg>
      <pc:sldChg chg="del">
        <pc:chgData name="Diego  Evans" userId="98ef6f96-4d18-4b7a-8253-000ffa3b65c1" providerId="ADAL" clId="{DDE58980-63A7-465D-B37C-9560943FB7F7}" dt="2024-10-23T22:09:42.749" v="383" actId="47"/>
        <pc:sldMkLst>
          <pc:docMk/>
          <pc:sldMk cId="1963648767" sldId="267"/>
        </pc:sldMkLst>
      </pc:sldChg>
      <pc:sldChg chg="del">
        <pc:chgData name="Diego  Evans" userId="98ef6f96-4d18-4b7a-8253-000ffa3b65c1" providerId="ADAL" clId="{DDE58980-63A7-465D-B37C-9560943FB7F7}" dt="2024-10-23T22:11:57.002" v="419" actId="47"/>
        <pc:sldMkLst>
          <pc:docMk/>
          <pc:sldMk cId="599652131" sldId="268"/>
        </pc:sldMkLst>
      </pc:sldChg>
      <pc:sldChg chg="addSp delSp modSp add mod setBg">
        <pc:chgData name="Diego  Evans" userId="98ef6f96-4d18-4b7a-8253-000ffa3b65c1" providerId="ADAL" clId="{DDE58980-63A7-465D-B37C-9560943FB7F7}" dt="2024-10-23T21:55:36.428" v="86" actId="20577"/>
        <pc:sldMkLst>
          <pc:docMk/>
          <pc:sldMk cId="2464060398" sldId="269"/>
        </pc:sldMkLst>
        <pc:spChg chg="del">
          <ac:chgData name="Diego  Evans" userId="98ef6f96-4d18-4b7a-8253-000ffa3b65c1" providerId="ADAL" clId="{DDE58980-63A7-465D-B37C-9560943FB7F7}" dt="2024-10-23T21:52:20.946" v="28" actId="478"/>
          <ac:spMkLst>
            <pc:docMk/>
            <pc:sldMk cId="2464060398" sldId="269"/>
            <ac:spMk id="3" creationId="{3AAB5F06-EC5E-B4B2-553E-121A833BA335}"/>
          </ac:spMkLst>
        </pc:spChg>
        <pc:spChg chg="mod">
          <ac:chgData name="Diego  Evans" userId="98ef6f96-4d18-4b7a-8253-000ffa3b65c1" providerId="ADAL" clId="{DDE58980-63A7-465D-B37C-9560943FB7F7}" dt="2024-10-23T21:55:36.428" v="86" actId="20577"/>
          <ac:spMkLst>
            <pc:docMk/>
            <pc:sldMk cId="2464060398" sldId="269"/>
            <ac:spMk id="4" creationId="{03B3C00A-EE20-47B8-F742-58CFE110012B}"/>
          </ac:spMkLst>
        </pc:spChg>
        <pc:spChg chg="del">
          <ac:chgData name="Diego  Evans" userId="98ef6f96-4d18-4b7a-8253-000ffa3b65c1" providerId="ADAL" clId="{DDE58980-63A7-465D-B37C-9560943FB7F7}" dt="2024-10-23T21:52:25.386" v="29" actId="478"/>
          <ac:spMkLst>
            <pc:docMk/>
            <pc:sldMk cId="2464060398" sldId="269"/>
            <ac:spMk id="5" creationId="{FB7C8ED7-2368-BCC4-BA82-34CEEE195D97}"/>
          </ac:spMkLst>
        </pc:spChg>
        <pc:spChg chg="del">
          <ac:chgData name="Diego  Evans" userId="98ef6f96-4d18-4b7a-8253-000ffa3b65c1" providerId="ADAL" clId="{DDE58980-63A7-465D-B37C-9560943FB7F7}" dt="2024-10-23T21:52:26.540" v="30" actId="478"/>
          <ac:spMkLst>
            <pc:docMk/>
            <pc:sldMk cId="2464060398" sldId="269"/>
            <ac:spMk id="6" creationId="{201CD3CD-54C0-68BD-501A-4772EDD357FE}"/>
          </ac:spMkLst>
        </pc:spChg>
        <pc:spChg chg="add del mod">
          <ac:chgData name="Diego  Evans" userId="98ef6f96-4d18-4b7a-8253-000ffa3b65c1" providerId="ADAL" clId="{DDE58980-63A7-465D-B37C-9560943FB7F7}" dt="2024-10-23T21:54:52.443" v="61" actId="478"/>
          <ac:spMkLst>
            <pc:docMk/>
            <pc:sldMk cId="2464060398" sldId="269"/>
            <ac:spMk id="14" creationId="{EA80598B-BF05-7866-A614-217056DC6839}"/>
          </ac:spMkLst>
        </pc:spChg>
        <pc:picChg chg="add del mod">
          <ac:chgData name="Diego  Evans" userId="98ef6f96-4d18-4b7a-8253-000ffa3b65c1" providerId="ADAL" clId="{DDE58980-63A7-465D-B37C-9560943FB7F7}" dt="2024-10-23T21:53:57.164" v="44" actId="21"/>
          <ac:picMkLst>
            <pc:docMk/>
            <pc:sldMk cId="2464060398" sldId="269"/>
            <ac:picMk id="7" creationId="{FF0D6F51-8E8C-3F36-8DB0-370EE7F9AF13}"/>
          </ac:picMkLst>
        </pc:picChg>
        <pc:picChg chg="add del">
          <ac:chgData name="Diego  Evans" userId="98ef6f96-4d18-4b7a-8253-000ffa3b65c1" providerId="ADAL" clId="{DDE58980-63A7-465D-B37C-9560943FB7F7}" dt="2024-10-23T21:54:31.537" v="56" actId="21"/>
          <ac:picMkLst>
            <pc:docMk/>
            <pc:sldMk cId="2464060398" sldId="269"/>
            <ac:picMk id="8" creationId="{690FE951-EDEC-763C-48B8-D1CA44DAE37A}"/>
          </ac:picMkLst>
        </pc:picChg>
        <pc:picChg chg="add del mod">
          <ac:chgData name="Diego  Evans" userId="98ef6f96-4d18-4b7a-8253-000ffa3b65c1" providerId="ADAL" clId="{DDE58980-63A7-465D-B37C-9560943FB7F7}" dt="2024-10-23T21:54:10.796" v="47" actId="478"/>
          <ac:picMkLst>
            <pc:docMk/>
            <pc:sldMk cId="2464060398" sldId="269"/>
            <ac:picMk id="9" creationId="{C9C4EF8A-5238-47B7-AF34-8D4C1B4FFDF8}"/>
          </ac:picMkLst>
        </pc:picChg>
        <pc:picChg chg="add del mod">
          <ac:chgData name="Diego  Evans" userId="98ef6f96-4d18-4b7a-8253-000ffa3b65c1" providerId="ADAL" clId="{DDE58980-63A7-465D-B37C-9560943FB7F7}" dt="2024-10-23T21:54:10.796" v="47" actId="478"/>
          <ac:picMkLst>
            <pc:docMk/>
            <pc:sldMk cId="2464060398" sldId="269"/>
            <ac:picMk id="10" creationId="{FF0D6F51-8E8C-3F36-8DB0-370EE7F9AF13}"/>
          </ac:picMkLst>
        </pc:picChg>
        <pc:picChg chg="add del mod">
          <ac:chgData name="Diego  Evans" userId="98ef6f96-4d18-4b7a-8253-000ffa3b65c1" providerId="ADAL" clId="{DDE58980-63A7-465D-B37C-9560943FB7F7}" dt="2024-10-23T21:54:31.537" v="56" actId="21"/>
          <ac:picMkLst>
            <pc:docMk/>
            <pc:sldMk cId="2464060398" sldId="269"/>
            <ac:picMk id="12" creationId="{556D630A-A8FC-99FE-F3A7-6C5A48910124}"/>
          </ac:picMkLst>
        </pc:picChg>
        <pc:picChg chg="add">
          <ac:chgData name="Diego  Evans" userId="98ef6f96-4d18-4b7a-8253-000ffa3b65c1" providerId="ADAL" clId="{DDE58980-63A7-465D-B37C-9560943FB7F7}" dt="2024-10-23T21:54:33.107" v="57"/>
          <ac:picMkLst>
            <pc:docMk/>
            <pc:sldMk cId="2464060398" sldId="269"/>
            <ac:picMk id="13" creationId="{9764A7BD-DEB5-17A9-BB1E-5B259DC589D6}"/>
          </ac:picMkLst>
        </pc:picChg>
        <pc:picChg chg="add del mod">
          <ac:chgData name="Diego  Evans" userId="98ef6f96-4d18-4b7a-8253-000ffa3b65c1" providerId="ADAL" clId="{DDE58980-63A7-465D-B37C-9560943FB7F7}" dt="2024-10-23T21:53:57.164" v="44" actId="21"/>
          <ac:picMkLst>
            <pc:docMk/>
            <pc:sldMk cId="2464060398" sldId="269"/>
            <ac:picMk id="2050" creationId="{C9C4EF8A-5238-47B7-AF34-8D4C1B4FFDF8}"/>
          </ac:picMkLst>
        </pc:picChg>
        <pc:picChg chg="del">
          <ac:chgData name="Diego  Evans" userId="98ef6f96-4d18-4b7a-8253-000ffa3b65c1" providerId="ADAL" clId="{DDE58980-63A7-465D-B37C-9560943FB7F7}" dt="2024-10-23T21:52:19.312" v="27" actId="478"/>
          <ac:picMkLst>
            <pc:docMk/>
            <pc:sldMk cId="2464060398" sldId="269"/>
            <ac:picMk id="2052" creationId="{AE243939-5889-97BC-4B70-844769F663A2}"/>
          </ac:picMkLst>
        </pc:picChg>
      </pc:sldChg>
      <pc:sldChg chg="addSp delSp modSp new del">
        <pc:chgData name="Diego  Evans" userId="98ef6f96-4d18-4b7a-8253-000ffa3b65c1" providerId="ADAL" clId="{DDE58980-63A7-465D-B37C-9560943FB7F7}" dt="2024-10-23T21:51:20.818" v="25" actId="47"/>
        <pc:sldMkLst>
          <pc:docMk/>
          <pc:sldMk cId="2715827691" sldId="269"/>
        </pc:sldMkLst>
        <pc:picChg chg="add del mod">
          <ac:chgData name="Diego  Evans" userId="98ef6f96-4d18-4b7a-8253-000ffa3b65c1" providerId="ADAL" clId="{DDE58980-63A7-465D-B37C-9560943FB7F7}" dt="2024-10-23T21:51:19.131" v="24" actId="478"/>
          <ac:picMkLst>
            <pc:docMk/>
            <pc:sldMk cId="2715827691" sldId="269"/>
            <ac:picMk id="1026" creationId="{8DC97230-61B4-DD59-94BC-E9B89C631B04}"/>
          </ac:picMkLst>
        </pc:picChg>
      </pc:sldChg>
      <pc:sldChg chg="addSp delSp modSp new mod">
        <pc:chgData name="Diego  Evans" userId="98ef6f96-4d18-4b7a-8253-000ffa3b65c1" providerId="ADAL" clId="{DDE58980-63A7-465D-B37C-9560943FB7F7}" dt="2024-10-23T21:56:54.926" v="100" actId="108"/>
        <pc:sldMkLst>
          <pc:docMk/>
          <pc:sldMk cId="3523531553" sldId="270"/>
        </pc:sldMkLst>
        <pc:spChg chg="add mod">
          <ac:chgData name="Diego  Evans" userId="98ef6f96-4d18-4b7a-8253-000ffa3b65c1" providerId="ADAL" clId="{DDE58980-63A7-465D-B37C-9560943FB7F7}" dt="2024-10-23T21:56:54.926" v="100" actId="108"/>
          <ac:spMkLst>
            <pc:docMk/>
            <pc:sldMk cId="3523531553" sldId="270"/>
            <ac:spMk id="5" creationId="{4ECCC56D-BE2D-0176-EA36-4959264D0ED4}"/>
          </ac:spMkLst>
        </pc:spChg>
        <pc:picChg chg="add del mod">
          <ac:chgData name="Diego  Evans" userId="98ef6f96-4d18-4b7a-8253-000ffa3b65c1" providerId="ADAL" clId="{DDE58980-63A7-465D-B37C-9560943FB7F7}" dt="2024-10-23T21:56:39.360" v="97" actId="21"/>
          <ac:picMkLst>
            <pc:docMk/>
            <pc:sldMk cId="3523531553" sldId="270"/>
            <ac:picMk id="3" creationId="{899FC6CC-E65B-D237-B29E-C46BCBB5E596}"/>
          </ac:picMkLst>
        </pc:picChg>
        <pc:picChg chg="add">
          <ac:chgData name="Diego  Evans" userId="98ef6f96-4d18-4b7a-8253-000ffa3b65c1" providerId="ADAL" clId="{DDE58980-63A7-465D-B37C-9560943FB7F7}" dt="2024-10-23T21:56:40.704" v="98"/>
          <ac:picMkLst>
            <pc:docMk/>
            <pc:sldMk cId="3523531553" sldId="270"/>
            <ac:picMk id="4" creationId="{7FD0E6B9-D8E6-B8F9-1C36-1E590DC63F8A}"/>
          </ac:picMkLst>
        </pc:picChg>
        <pc:picChg chg="add del mod">
          <ac:chgData name="Diego  Evans" userId="98ef6f96-4d18-4b7a-8253-000ffa3b65c1" providerId="ADAL" clId="{DDE58980-63A7-465D-B37C-9560943FB7F7}" dt="2024-10-23T21:56:39.360" v="97" actId="21"/>
          <ac:picMkLst>
            <pc:docMk/>
            <pc:sldMk cId="3523531553" sldId="270"/>
            <ac:picMk id="3074" creationId="{C620FCE2-2AA6-0428-999B-6DE64BF39B8F}"/>
          </ac:picMkLst>
        </pc:picChg>
      </pc:sldChg>
      <pc:sldChg chg="addSp modSp new mod">
        <pc:chgData name="Diego  Evans" userId="98ef6f96-4d18-4b7a-8253-000ffa3b65c1" providerId="ADAL" clId="{DDE58980-63A7-465D-B37C-9560943FB7F7}" dt="2024-10-23T21:59:12.375" v="131" actId="20577"/>
        <pc:sldMkLst>
          <pc:docMk/>
          <pc:sldMk cId="3245665881" sldId="271"/>
        </pc:sldMkLst>
        <pc:spChg chg="add mod">
          <ac:chgData name="Diego  Evans" userId="98ef6f96-4d18-4b7a-8253-000ffa3b65c1" providerId="ADAL" clId="{DDE58980-63A7-465D-B37C-9560943FB7F7}" dt="2024-10-23T21:59:12.375" v="131" actId="20577"/>
          <ac:spMkLst>
            <pc:docMk/>
            <pc:sldMk cId="3245665881" sldId="271"/>
            <ac:spMk id="6" creationId="{FF48ED08-5B8A-BF0C-9E6B-C8F02147581F}"/>
          </ac:spMkLst>
        </pc:spChg>
        <pc:picChg chg="add mod">
          <ac:chgData name="Diego  Evans" userId="98ef6f96-4d18-4b7a-8253-000ffa3b65c1" providerId="ADAL" clId="{DDE58980-63A7-465D-B37C-9560943FB7F7}" dt="2024-10-23T21:58:15.276" v="112" actId="1035"/>
          <ac:picMkLst>
            <pc:docMk/>
            <pc:sldMk cId="3245665881" sldId="271"/>
            <ac:picMk id="3" creationId="{7D96E2AD-486C-4323-CCDE-209830D65B21}"/>
          </ac:picMkLst>
        </pc:picChg>
        <pc:picChg chg="add mod">
          <ac:chgData name="Diego  Evans" userId="98ef6f96-4d18-4b7a-8253-000ffa3b65c1" providerId="ADAL" clId="{DDE58980-63A7-465D-B37C-9560943FB7F7}" dt="2024-10-23T21:58:25.010" v="116" actId="14100"/>
          <ac:picMkLst>
            <pc:docMk/>
            <pc:sldMk cId="3245665881" sldId="271"/>
            <ac:picMk id="4" creationId="{9B98290E-F554-677C-D5F4-1593B4E579AA}"/>
          </ac:picMkLst>
        </pc:picChg>
        <pc:picChg chg="add mod">
          <ac:chgData name="Diego  Evans" userId="98ef6f96-4d18-4b7a-8253-000ffa3b65c1" providerId="ADAL" clId="{DDE58980-63A7-465D-B37C-9560943FB7F7}" dt="2024-10-23T21:58:34.670" v="119" actId="14100"/>
          <ac:picMkLst>
            <pc:docMk/>
            <pc:sldMk cId="3245665881" sldId="271"/>
            <ac:picMk id="5" creationId="{550B5802-A0D9-95F5-3572-CAEF56CE101E}"/>
          </ac:picMkLst>
        </pc:picChg>
        <pc:picChg chg="add mod">
          <ac:chgData name="Diego  Evans" userId="98ef6f96-4d18-4b7a-8253-000ffa3b65c1" providerId="ADAL" clId="{DDE58980-63A7-465D-B37C-9560943FB7F7}" dt="2024-10-23T21:57:50.998" v="105" actId="14100"/>
          <ac:picMkLst>
            <pc:docMk/>
            <pc:sldMk cId="3245665881" sldId="271"/>
            <ac:picMk id="4098" creationId="{6306EF15-F3E9-6810-C573-1263AF5C927F}"/>
          </ac:picMkLst>
        </pc:picChg>
      </pc:sldChg>
      <pc:sldChg chg="addSp delSp modSp new mod">
        <pc:chgData name="Diego  Evans" userId="98ef6f96-4d18-4b7a-8253-000ffa3b65c1" providerId="ADAL" clId="{DDE58980-63A7-465D-B37C-9560943FB7F7}" dt="2024-10-23T22:00:09.667" v="148"/>
        <pc:sldMkLst>
          <pc:docMk/>
          <pc:sldMk cId="740422697" sldId="272"/>
        </pc:sldMkLst>
        <pc:picChg chg="add del mod">
          <ac:chgData name="Diego  Evans" userId="98ef6f96-4d18-4b7a-8253-000ffa3b65c1" providerId="ADAL" clId="{DDE58980-63A7-465D-B37C-9560943FB7F7}" dt="2024-10-23T21:59:48.386" v="139" actId="478"/>
          <ac:picMkLst>
            <pc:docMk/>
            <pc:sldMk cId="740422697" sldId="272"/>
            <ac:picMk id="3" creationId="{E7BEBD27-179E-3881-D8BF-2812A9A5301E}"/>
          </ac:picMkLst>
        </pc:picChg>
        <pc:picChg chg="add del mod">
          <ac:chgData name="Diego  Evans" userId="98ef6f96-4d18-4b7a-8253-000ffa3b65c1" providerId="ADAL" clId="{DDE58980-63A7-465D-B37C-9560943FB7F7}" dt="2024-10-23T22:00:08.396" v="147" actId="21"/>
          <ac:picMkLst>
            <pc:docMk/>
            <pc:sldMk cId="740422697" sldId="272"/>
            <ac:picMk id="5" creationId="{9DB1A68D-3875-40C6-1631-9E4C879BA40B}"/>
          </ac:picMkLst>
        </pc:picChg>
        <pc:picChg chg="add">
          <ac:chgData name="Diego  Evans" userId="98ef6f96-4d18-4b7a-8253-000ffa3b65c1" providerId="ADAL" clId="{DDE58980-63A7-465D-B37C-9560943FB7F7}" dt="2024-10-23T22:00:09.667" v="148"/>
          <ac:picMkLst>
            <pc:docMk/>
            <pc:sldMk cId="740422697" sldId="272"/>
            <ac:picMk id="6" creationId="{898AE40B-DEFB-E970-14FC-77EAFD0CE802}"/>
          </ac:picMkLst>
        </pc:picChg>
        <pc:picChg chg="add del mod">
          <ac:chgData name="Diego  Evans" userId="98ef6f96-4d18-4b7a-8253-000ffa3b65c1" providerId="ADAL" clId="{DDE58980-63A7-465D-B37C-9560943FB7F7}" dt="2024-10-23T22:00:08.396" v="147" actId="21"/>
          <ac:picMkLst>
            <pc:docMk/>
            <pc:sldMk cId="740422697" sldId="272"/>
            <ac:picMk id="5122" creationId="{7EDD7388-F7C5-E90F-76DF-E8E4F17057EA}"/>
          </ac:picMkLst>
        </pc:picChg>
      </pc:sldChg>
      <pc:sldChg chg="addSp delSp modSp new mod">
        <pc:chgData name="Diego  Evans" userId="98ef6f96-4d18-4b7a-8253-000ffa3b65c1" providerId="ADAL" clId="{DDE58980-63A7-465D-B37C-9560943FB7F7}" dt="2024-10-23T22:01:28.832" v="162"/>
        <pc:sldMkLst>
          <pc:docMk/>
          <pc:sldMk cId="1784262166" sldId="273"/>
        </pc:sldMkLst>
        <pc:spChg chg="add mod">
          <ac:chgData name="Diego  Evans" userId="98ef6f96-4d18-4b7a-8253-000ffa3b65c1" providerId="ADAL" clId="{DDE58980-63A7-465D-B37C-9560943FB7F7}" dt="2024-10-23T22:00:57.874" v="154" actId="108"/>
          <ac:spMkLst>
            <pc:docMk/>
            <pc:sldMk cId="1784262166" sldId="273"/>
            <ac:spMk id="2" creationId="{8D8A4BC1-46EB-BA5E-2A8D-D894687873E9}"/>
          </ac:spMkLst>
        </pc:spChg>
        <pc:picChg chg="add del mod">
          <ac:chgData name="Diego  Evans" userId="98ef6f96-4d18-4b7a-8253-000ffa3b65c1" providerId="ADAL" clId="{DDE58980-63A7-465D-B37C-9560943FB7F7}" dt="2024-10-23T22:01:27.456" v="161" actId="21"/>
          <ac:picMkLst>
            <pc:docMk/>
            <pc:sldMk cId="1784262166" sldId="273"/>
            <ac:picMk id="4" creationId="{065AFE5E-8E86-D825-BDEE-4DCE1678A105}"/>
          </ac:picMkLst>
        </pc:picChg>
        <pc:picChg chg="add">
          <ac:chgData name="Diego  Evans" userId="98ef6f96-4d18-4b7a-8253-000ffa3b65c1" providerId="ADAL" clId="{DDE58980-63A7-465D-B37C-9560943FB7F7}" dt="2024-10-23T22:01:28.832" v="162"/>
          <ac:picMkLst>
            <pc:docMk/>
            <pc:sldMk cId="1784262166" sldId="273"/>
            <ac:picMk id="5" creationId="{3776BA92-652E-D325-A51E-3BA66C1D80DA}"/>
          </ac:picMkLst>
        </pc:picChg>
        <pc:picChg chg="add del mod">
          <ac:chgData name="Diego  Evans" userId="98ef6f96-4d18-4b7a-8253-000ffa3b65c1" providerId="ADAL" clId="{DDE58980-63A7-465D-B37C-9560943FB7F7}" dt="2024-10-23T22:01:27.456" v="161" actId="21"/>
          <ac:picMkLst>
            <pc:docMk/>
            <pc:sldMk cId="1784262166" sldId="273"/>
            <ac:picMk id="6146" creationId="{2D905336-2039-46BE-91E5-3B0DED530D61}"/>
          </ac:picMkLst>
        </pc:picChg>
      </pc:sldChg>
      <pc:sldChg chg="addSp delSp modSp new mod">
        <pc:chgData name="Diego  Evans" userId="98ef6f96-4d18-4b7a-8253-000ffa3b65c1" providerId="ADAL" clId="{DDE58980-63A7-465D-B37C-9560943FB7F7}" dt="2024-10-23T22:04:08.512" v="197"/>
        <pc:sldMkLst>
          <pc:docMk/>
          <pc:sldMk cId="1729742176" sldId="274"/>
        </pc:sldMkLst>
        <pc:spChg chg="add mod">
          <ac:chgData name="Diego  Evans" userId="98ef6f96-4d18-4b7a-8253-000ffa3b65c1" providerId="ADAL" clId="{DDE58980-63A7-465D-B37C-9560943FB7F7}" dt="2024-10-23T22:02:15.223" v="167" actId="14100"/>
          <ac:spMkLst>
            <pc:docMk/>
            <pc:sldMk cId="1729742176" sldId="274"/>
            <ac:spMk id="2" creationId="{6D334B87-98C8-54D8-34C9-88A554232208}"/>
          </ac:spMkLst>
        </pc:spChg>
        <pc:picChg chg="add del mod">
          <ac:chgData name="Diego  Evans" userId="98ef6f96-4d18-4b7a-8253-000ffa3b65c1" providerId="ADAL" clId="{DDE58980-63A7-465D-B37C-9560943FB7F7}" dt="2024-10-23T22:02:38.631" v="175" actId="21"/>
          <ac:picMkLst>
            <pc:docMk/>
            <pc:sldMk cId="1729742176" sldId="274"/>
            <ac:picMk id="4" creationId="{30F07F11-2B30-E55B-76C2-E193DC3C46F5}"/>
          </ac:picMkLst>
        </pc:picChg>
        <pc:picChg chg="add del mod">
          <ac:chgData name="Diego  Evans" userId="98ef6f96-4d18-4b7a-8253-000ffa3b65c1" providerId="ADAL" clId="{DDE58980-63A7-465D-B37C-9560943FB7F7}" dt="2024-10-23T22:04:07.079" v="196" actId="21"/>
          <ac:picMkLst>
            <pc:docMk/>
            <pc:sldMk cId="1729742176" sldId="274"/>
            <ac:picMk id="5" creationId="{45B8BF0D-C31E-BD22-3E7F-A6D8C141AA3C}"/>
          </ac:picMkLst>
        </pc:picChg>
        <pc:picChg chg="add del mod">
          <ac:chgData name="Diego  Evans" userId="98ef6f96-4d18-4b7a-8253-000ffa3b65c1" providerId="ADAL" clId="{DDE58980-63A7-465D-B37C-9560943FB7F7}" dt="2024-10-23T22:04:07.079" v="196" actId="21"/>
          <ac:picMkLst>
            <pc:docMk/>
            <pc:sldMk cId="1729742176" sldId="274"/>
            <ac:picMk id="6" creationId="{30F07F11-2B30-E55B-76C2-E193DC3C46F5}"/>
          </ac:picMkLst>
        </pc:picChg>
        <pc:picChg chg="add">
          <ac:chgData name="Diego  Evans" userId="98ef6f96-4d18-4b7a-8253-000ffa3b65c1" providerId="ADAL" clId="{DDE58980-63A7-465D-B37C-9560943FB7F7}" dt="2024-10-23T22:04:08.512" v="197"/>
          <ac:picMkLst>
            <pc:docMk/>
            <pc:sldMk cId="1729742176" sldId="274"/>
            <ac:picMk id="7" creationId="{67926736-80A1-7879-FFCA-A2CC0030E4CE}"/>
          </ac:picMkLst>
        </pc:picChg>
        <pc:picChg chg="add del mod">
          <ac:chgData name="Diego  Evans" userId="98ef6f96-4d18-4b7a-8253-000ffa3b65c1" providerId="ADAL" clId="{DDE58980-63A7-465D-B37C-9560943FB7F7}" dt="2024-10-23T22:02:38.631" v="175" actId="21"/>
          <ac:picMkLst>
            <pc:docMk/>
            <pc:sldMk cId="1729742176" sldId="274"/>
            <ac:picMk id="7170" creationId="{45B8BF0D-C31E-BD22-3E7F-A6D8C141AA3C}"/>
          </ac:picMkLst>
        </pc:picChg>
      </pc:sldChg>
      <pc:sldChg chg="addSp delSp modSp new mod">
        <pc:chgData name="Diego  Evans" userId="98ef6f96-4d18-4b7a-8253-000ffa3b65c1" providerId="ADAL" clId="{DDE58980-63A7-465D-B37C-9560943FB7F7}" dt="2024-10-23T22:04:13.494" v="199"/>
        <pc:sldMkLst>
          <pc:docMk/>
          <pc:sldMk cId="838927025" sldId="275"/>
        </pc:sldMkLst>
        <pc:spChg chg="add mod">
          <ac:chgData name="Diego  Evans" userId="98ef6f96-4d18-4b7a-8253-000ffa3b65c1" providerId="ADAL" clId="{DDE58980-63A7-465D-B37C-9560943FB7F7}" dt="2024-10-23T22:03:44.795" v="190" actId="1076"/>
          <ac:spMkLst>
            <pc:docMk/>
            <pc:sldMk cId="838927025" sldId="275"/>
            <ac:spMk id="5" creationId="{B3944204-1253-33F5-69D1-602E86DD4062}"/>
          </ac:spMkLst>
        </pc:spChg>
        <pc:picChg chg="add del mod">
          <ac:chgData name="Diego  Evans" userId="98ef6f96-4d18-4b7a-8253-000ffa3b65c1" providerId="ADAL" clId="{DDE58980-63A7-465D-B37C-9560943FB7F7}" dt="2024-10-23T22:03:49.314" v="191" actId="478"/>
          <ac:picMkLst>
            <pc:docMk/>
            <pc:sldMk cId="838927025" sldId="275"/>
            <ac:picMk id="2" creationId="{24ECE4A8-C471-C713-3748-828901F53F79}"/>
          </ac:picMkLst>
        </pc:picChg>
        <pc:picChg chg="add del mod">
          <ac:chgData name="Diego  Evans" userId="98ef6f96-4d18-4b7a-8253-000ffa3b65c1" providerId="ADAL" clId="{DDE58980-63A7-465D-B37C-9560943FB7F7}" dt="2024-10-23T22:04:12.308" v="198" actId="21"/>
          <ac:picMkLst>
            <pc:docMk/>
            <pc:sldMk cId="838927025" sldId="275"/>
            <ac:picMk id="3" creationId="{1F5D1450-DD2B-614F-1DB6-1AA64DDC2DB1}"/>
          </ac:picMkLst>
        </pc:picChg>
        <pc:picChg chg="add del mod">
          <ac:chgData name="Diego  Evans" userId="98ef6f96-4d18-4b7a-8253-000ffa3b65c1" providerId="ADAL" clId="{DDE58980-63A7-465D-B37C-9560943FB7F7}" dt="2024-10-23T22:03:35.866" v="188" actId="478"/>
          <ac:picMkLst>
            <pc:docMk/>
            <pc:sldMk cId="838927025" sldId="275"/>
            <ac:picMk id="4" creationId="{8147C6CA-3AFF-3E74-4CE1-E8A9E113F1D0}"/>
          </ac:picMkLst>
        </pc:picChg>
        <pc:picChg chg="add">
          <ac:chgData name="Diego  Evans" userId="98ef6f96-4d18-4b7a-8253-000ffa3b65c1" providerId="ADAL" clId="{DDE58980-63A7-465D-B37C-9560943FB7F7}" dt="2024-10-23T22:04:13.494" v="199"/>
          <ac:picMkLst>
            <pc:docMk/>
            <pc:sldMk cId="838927025" sldId="275"/>
            <ac:picMk id="6" creationId="{F8E05AA3-FAFF-F00F-56B3-4301AB848144}"/>
          </ac:picMkLst>
        </pc:picChg>
        <pc:picChg chg="add del mod">
          <ac:chgData name="Diego  Evans" userId="98ef6f96-4d18-4b7a-8253-000ffa3b65c1" providerId="ADAL" clId="{DDE58980-63A7-465D-B37C-9560943FB7F7}" dt="2024-10-23T22:04:12.308" v="198" actId="21"/>
          <ac:picMkLst>
            <pc:docMk/>
            <pc:sldMk cId="838927025" sldId="275"/>
            <ac:picMk id="8194" creationId="{986C88BB-3EF8-C191-990C-9BD066BAF62A}"/>
          </ac:picMkLst>
        </pc:picChg>
      </pc:sldChg>
      <pc:sldChg chg="addSp delSp modSp new mod">
        <pc:chgData name="Diego  Evans" userId="98ef6f96-4d18-4b7a-8253-000ffa3b65c1" providerId="ADAL" clId="{DDE58980-63A7-465D-B37C-9560943FB7F7}" dt="2024-10-23T22:05:00.385" v="212"/>
        <pc:sldMkLst>
          <pc:docMk/>
          <pc:sldMk cId="288652126" sldId="276"/>
        </pc:sldMkLst>
        <pc:spChg chg="add mod">
          <ac:chgData name="Diego  Evans" userId="98ef6f96-4d18-4b7a-8253-000ffa3b65c1" providerId="ADAL" clId="{DDE58980-63A7-465D-B37C-9560943FB7F7}" dt="2024-10-23T22:04:29.875" v="202" actId="108"/>
          <ac:spMkLst>
            <pc:docMk/>
            <pc:sldMk cId="288652126" sldId="276"/>
            <ac:spMk id="2" creationId="{282BCA53-5B2F-5BF1-75F2-E050E5FB3741}"/>
          </ac:spMkLst>
        </pc:spChg>
        <pc:picChg chg="add del mod">
          <ac:chgData name="Diego  Evans" userId="98ef6f96-4d18-4b7a-8253-000ffa3b65c1" providerId="ADAL" clId="{DDE58980-63A7-465D-B37C-9560943FB7F7}" dt="2024-10-23T22:04:59.119" v="211" actId="21"/>
          <ac:picMkLst>
            <pc:docMk/>
            <pc:sldMk cId="288652126" sldId="276"/>
            <ac:picMk id="4" creationId="{4F5171EB-2FE7-36E8-556B-6EAACC1418A2}"/>
          </ac:picMkLst>
        </pc:picChg>
        <pc:picChg chg="add">
          <ac:chgData name="Diego  Evans" userId="98ef6f96-4d18-4b7a-8253-000ffa3b65c1" providerId="ADAL" clId="{DDE58980-63A7-465D-B37C-9560943FB7F7}" dt="2024-10-23T22:05:00.385" v="212"/>
          <ac:picMkLst>
            <pc:docMk/>
            <pc:sldMk cId="288652126" sldId="276"/>
            <ac:picMk id="5" creationId="{C75AC5DF-E4FC-F899-D4B1-BBB02F9505E1}"/>
          </ac:picMkLst>
        </pc:picChg>
        <pc:picChg chg="add del mod">
          <ac:chgData name="Diego  Evans" userId="98ef6f96-4d18-4b7a-8253-000ffa3b65c1" providerId="ADAL" clId="{DDE58980-63A7-465D-B37C-9560943FB7F7}" dt="2024-10-23T22:04:59.119" v="211" actId="21"/>
          <ac:picMkLst>
            <pc:docMk/>
            <pc:sldMk cId="288652126" sldId="276"/>
            <ac:picMk id="9218" creationId="{98219DA9-D54F-CB68-9FE4-6F93A87C97ED}"/>
          </ac:picMkLst>
        </pc:picChg>
      </pc:sldChg>
      <pc:sldChg chg="addSp delSp modSp new mod">
        <pc:chgData name="Diego  Evans" userId="98ef6f96-4d18-4b7a-8253-000ffa3b65c1" providerId="ADAL" clId="{DDE58980-63A7-465D-B37C-9560943FB7F7}" dt="2024-10-23T22:06:20.459" v="225" actId="478"/>
        <pc:sldMkLst>
          <pc:docMk/>
          <pc:sldMk cId="4290477235" sldId="277"/>
        </pc:sldMkLst>
        <pc:spChg chg="add mod">
          <ac:chgData name="Diego  Evans" userId="98ef6f96-4d18-4b7a-8253-000ffa3b65c1" providerId="ADAL" clId="{DDE58980-63A7-465D-B37C-9560943FB7F7}" dt="2024-10-23T22:05:18.832" v="215" actId="108"/>
          <ac:spMkLst>
            <pc:docMk/>
            <pc:sldMk cId="4290477235" sldId="277"/>
            <ac:spMk id="2" creationId="{4545E483-287C-466A-2F8F-56B2D6F5677C}"/>
          </ac:spMkLst>
        </pc:spChg>
        <pc:picChg chg="add del mod">
          <ac:chgData name="Diego  Evans" userId="98ef6f96-4d18-4b7a-8253-000ffa3b65c1" providerId="ADAL" clId="{DDE58980-63A7-465D-B37C-9560943FB7F7}" dt="2024-10-23T22:06:08.256" v="223" actId="21"/>
          <ac:picMkLst>
            <pc:docMk/>
            <pc:sldMk cId="4290477235" sldId="277"/>
            <ac:picMk id="4" creationId="{1CC5E2A9-B885-1557-3229-DAF3F17F5A88}"/>
          </ac:picMkLst>
        </pc:picChg>
        <pc:picChg chg="add">
          <ac:chgData name="Diego  Evans" userId="98ef6f96-4d18-4b7a-8253-000ffa3b65c1" providerId="ADAL" clId="{DDE58980-63A7-465D-B37C-9560943FB7F7}" dt="2024-10-23T22:06:09.395" v="224"/>
          <ac:picMkLst>
            <pc:docMk/>
            <pc:sldMk cId="4290477235" sldId="277"/>
            <ac:picMk id="5" creationId="{BB84D63B-74A3-5A99-3289-ADE7BF423735}"/>
          </ac:picMkLst>
        </pc:picChg>
        <pc:picChg chg="del">
          <ac:chgData name="Diego  Evans" userId="98ef6f96-4d18-4b7a-8253-000ffa3b65c1" providerId="ADAL" clId="{DDE58980-63A7-465D-B37C-9560943FB7F7}" dt="2024-10-23T22:06:20.459" v="225" actId="478"/>
          <ac:picMkLst>
            <pc:docMk/>
            <pc:sldMk cId="4290477235" sldId="277"/>
            <ac:picMk id="6" creationId="{3CCA762B-02E8-90AD-59EB-C6CD5A8B9D79}"/>
          </ac:picMkLst>
        </pc:picChg>
        <pc:picChg chg="add del mod">
          <ac:chgData name="Diego  Evans" userId="98ef6f96-4d18-4b7a-8253-000ffa3b65c1" providerId="ADAL" clId="{DDE58980-63A7-465D-B37C-9560943FB7F7}" dt="2024-10-23T22:06:08.256" v="223" actId="21"/>
          <ac:picMkLst>
            <pc:docMk/>
            <pc:sldMk cId="4290477235" sldId="277"/>
            <ac:picMk id="10242" creationId="{ADFD0E7A-F7C5-AF76-7581-326E69082A3D}"/>
          </ac:picMkLst>
        </pc:picChg>
      </pc:sldChg>
      <pc:sldChg chg="addSp delSp modSp add mod">
        <pc:chgData name="Diego  Evans" userId="98ef6f96-4d18-4b7a-8253-000ffa3b65c1" providerId="ADAL" clId="{DDE58980-63A7-465D-B37C-9560943FB7F7}" dt="2024-10-23T22:07:06.151" v="238"/>
        <pc:sldMkLst>
          <pc:docMk/>
          <pc:sldMk cId="1036075930" sldId="278"/>
        </pc:sldMkLst>
        <pc:spChg chg="mod">
          <ac:chgData name="Diego  Evans" userId="98ef6f96-4d18-4b7a-8253-000ffa3b65c1" providerId="ADAL" clId="{DDE58980-63A7-465D-B37C-9560943FB7F7}" dt="2024-10-23T22:06:38.240" v="227"/>
          <ac:spMkLst>
            <pc:docMk/>
            <pc:sldMk cId="1036075930" sldId="278"/>
            <ac:spMk id="2" creationId="{A46B8EE6-3BB9-5FB0-B69B-C608652319DA}"/>
          </ac:spMkLst>
        </pc:spChg>
        <pc:picChg chg="add del mod">
          <ac:chgData name="Diego  Evans" userId="98ef6f96-4d18-4b7a-8253-000ffa3b65c1" providerId="ADAL" clId="{DDE58980-63A7-465D-B37C-9560943FB7F7}" dt="2024-10-23T22:07:04.847" v="237" actId="21"/>
          <ac:picMkLst>
            <pc:docMk/>
            <pc:sldMk cId="1036075930" sldId="278"/>
            <ac:picMk id="4" creationId="{BE389DA3-8402-F984-383F-7E1BC04C4FAF}"/>
          </ac:picMkLst>
        </pc:picChg>
        <pc:picChg chg="del">
          <ac:chgData name="Diego  Evans" userId="98ef6f96-4d18-4b7a-8253-000ffa3b65c1" providerId="ADAL" clId="{DDE58980-63A7-465D-B37C-9560943FB7F7}" dt="2024-10-23T22:06:39.981" v="228" actId="478"/>
          <ac:picMkLst>
            <pc:docMk/>
            <pc:sldMk cId="1036075930" sldId="278"/>
            <ac:picMk id="5" creationId="{0D78F8B6-0477-9BFE-FA39-3794ED8FDF6C}"/>
          </ac:picMkLst>
        </pc:picChg>
        <pc:picChg chg="add">
          <ac:chgData name="Diego  Evans" userId="98ef6f96-4d18-4b7a-8253-000ffa3b65c1" providerId="ADAL" clId="{DDE58980-63A7-465D-B37C-9560943FB7F7}" dt="2024-10-23T22:07:06.151" v="238"/>
          <ac:picMkLst>
            <pc:docMk/>
            <pc:sldMk cId="1036075930" sldId="278"/>
            <ac:picMk id="6" creationId="{A6618481-4202-4970-83FB-E1900B0C36C9}"/>
          </ac:picMkLst>
        </pc:picChg>
        <pc:picChg chg="add del mod">
          <ac:chgData name="Diego  Evans" userId="98ef6f96-4d18-4b7a-8253-000ffa3b65c1" providerId="ADAL" clId="{DDE58980-63A7-465D-B37C-9560943FB7F7}" dt="2024-10-23T22:07:04.847" v="237" actId="21"/>
          <ac:picMkLst>
            <pc:docMk/>
            <pc:sldMk cId="1036075930" sldId="278"/>
            <ac:picMk id="11266" creationId="{623B653D-D4D4-8AD7-0515-B8F5699CE775}"/>
          </ac:picMkLst>
        </pc:picChg>
      </pc:sldChg>
      <pc:sldChg chg="del">
        <pc:chgData name="Diego  Evans" userId="98ef6f96-4d18-4b7a-8253-000ffa3b65c1" providerId="ADAL" clId="{DDE58980-63A7-465D-B37C-9560943FB7F7}" dt="2024-10-23T22:07:17.882" v="239" actId="47"/>
        <pc:sldMkLst>
          <pc:docMk/>
          <pc:sldMk cId="1608144729" sldId="279"/>
        </pc:sldMkLst>
      </pc:sldChg>
      <pc:sldChg chg="addSp delSp modSp mod chgLayout">
        <pc:chgData name="Diego  Evans" userId="98ef6f96-4d18-4b7a-8253-000ffa3b65c1" providerId="ADAL" clId="{DDE58980-63A7-465D-B37C-9560943FB7F7}" dt="2024-10-23T22:09:30.739" v="381"/>
        <pc:sldMkLst>
          <pc:docMk/>
          <pc:sldMk cId="2850629498" sldId="279"/>
        </pc:sldMkLst>
        <pc:spChg chg="mod">
          <ac:chgData name="Diego  Evans" userId="98ef6f96-4d18-4b7a-8253-000ffa3b65c1" providerId="ADAL" clId="{DDE58980-63A7-465D-B37C-9560943FB7F7}" dt="2024-10-23T22:07:51.202" v="247"/>
          <ac:spMkLst>
            <pc:docMk/>
            <pc:sldMk cId="2850629498" sldId="279"/>
            <ac:spMk id="2" creationId="{DB982A4C-6BEE-7B6D-E2EA-C45DBDC9AC69}"/>
          </ac:spMkLst>
        </pc:spChg>
        <pc:spChg chg="add del">
          <ac:chgData name="Diego  Evans" userId="98ef6f96-4d18-4b7a-8253-000ffa3b65c1" providerId="ADAL" clId="{DDE58980-63A7-465D-B37C-9560943FB7F7}" dt="2024-10-23T22:07:37.520" v="243" actId="478"/>
          <ac:spMkLst>
            <pc:docMk/>
            <pc:sldMk cId="2850629498" sldId="279"/>
            <ac:spMk id="4" creationId="{C96775F2-6B45-12A7-F820-9E25D15B1757}"/>
          </ac:spMkLst>
        </pc:spChg>
        <pc:picChg chg="del">
          <ac:chgData name="Diego  Evans" userId="98ef6f96-4d18-4b7a-8253-000ffa3b65c1" providerId="ADAL" clId="{DDE58980-63A7-465D-B37C-9560943FB7F7}" dt="2024-10-23T22:07:23.780" v="240" actId="478"/>
          <ac:picMkLst>
            <pc:docMk/>
            <pc:sldMk cId="2850629498" sldId="279"/>
            <ac:picMk id="6" creationId="{78EA4348-4EEC-795C-E400-CCF6942CF1A1}"/>
          </ac:picMkLst>
        </pc:picChg>
        <pc:picChg chg="add del mod">
          <ac:chgData name="Diego  Evans" userId="98ef6f96-4d18-4b7a-8253-000ffa3b65c1" providerId="ADAL" clId="{DDE58980-63A7-465D-B37C-9560943FB7F7}" dt="2024-10-23T22:08:42.524" v="253" actId="21"/>
          <ac:picMkLst>
            <pc:docMk/>
            <pc:sldMk cId="2850629498" sldId="279"/>
            <ac:picMk id="7" creationId="{F0B190CD-6396-07AC-5484-A364B5806E4D}"/>
          </ac:picMkLst>
        </pc:picChg>
        <pc:picChg chg="add del mod">
          <ac:chgData name="Diego  Evans" userId="98ef6f96-4d18-4b7a-8253-000ffa3b65c1" providerId="ADAL" clId="{DDE58980-63A7-465D-B37C-9560943FB7F7}" dt="2024-10-23T22:09:08.913" v="374" actId="21"/>
          <ac:picMkLst>
            <pc:docMk/>
            <pc:sldMk cId="2850629498" sldId="279"/>
            <ac:picMk id="8" creationId="{F0B190CD-6396-07AC-5484-A364B5806E4D}"/>
          </ac:picMkLst>
        </pc:picChg>
        <pc:picChg chg="add del mod">
          <ac:chgData name="Diego  Evans" userId="98ef6f96-4d18-4b7a-8253-000ffa3b65c1" providerId="ADAL" clId="{DDE58980-63A7-465D-B37C-9560943FB7F7}" dt="2024-10-23T22:09:08.913" v="374" actId="21"/>
          <ac:picMkLst>
            <pc:docMk/>
            <pc:sldMk cId="2850629498" sldId="279"/>
            <ac:picMk id="9" creationId="{12BA632D-BD89-DB8A-32B9-BE0B010FB038}"/>
          </ac:picMkLst>
        </pc:picChg>
        <pc:picChg chg="add del">
          <ac:chgData name="Diego  Evans" userId="98ef6f96-4d18-4b7a-8253-000ffa3b65c1" providerId="ADAL" clId="{DDE58980-63A7-465D-B37C-9560943FB7F7}" dt="2024-10-23T22:09:29.501" v="380" actId="21"/>
          <ac:picMkLst>
            <pc:docMk/>
            <pc:sldMk cId="2850629498" sldId="279"/>
            <ac:picMk id="10" creationId="{24E9F712-CFE0-BA69-7EFF-7BF3169F203C}"/>
          </ac:picMkLst>
        </pc:picChg>
        <pc:picChg chg="add del mod">
          <ac:chgData name="Diego  Evans" userId="98ef6f96-4d18-4b7a-8253-000ffa3b65c1" providerId="ADAL" clId="{DDE58980-63A7-465D-B37C-9560943FB7F7}" dt="2024-10-23T22:09:29.501" v="380" actId="21"/>
          <ac:picMkLst>
            <pc:docMk/>
            <pc:sldMk cId="2850629498" sldId="279"/>
            <ac:picMk id="12" creationId="{0B0B1BC7-3271-A17C-E61C-FDF6A4F72696}"/>
          </ac:picMkLst>
        </pc:picChg>
        <pc:picChg chg="add">
          <ac:chgData name="Diego  Evans" userId="98ef6f96-4d18-4b7a-8253-000ffa3b65c1" providerId="ADAL" clId="{DDE58980-63A7-465D-B37C-9560943FB7F7}" dt="2024-10-23T22:09:30.739" v="381"/>
          <ac:picMkLst>
            <pc:docMk/>
            <pc:sldMk cId="2850629498" sldId="279"/>
            <ac:picMk id="13" creationId="{A3FD9E1F-0D00-1512-0EFE-605C8CBF86E9}"/>
          </ac:picMkLst>
        </pc:picChg>
        <pc:picChg chg="add del mod">
          <ac:chgData name="Diego  Evans" userId="98ef6f96-4d18-4b7a-8253-000ffa3b65c1" providerId="ADAL" clId="{DDE58980-63A7-465D-B37C-9560943FB7F7}" dt="2024-10-23T22:09:08.913" v="374" actId="21"/>
          <ac:picMkLst>
            <pc:docMk/>
            <pc:sldMk cId="2850629498" sldId="279"/>
            <ac:picMk id="12290" creationId="{E835F05C-9B34-4A9D-236A-595596CDA767}"/>
          </ac:picMkLst>
        </pc:picChg>
      </pc:sldChg>
      <pc:sldChg chg="addSp delSp modSp new mod">
        <pc:chgData name="Diego  Evans" userId="98ef6f96-4d18-4b7a-8253-000ffa3b65c1" providerId="ADAL" clId="{DDE58980-63A7-465D-B37C-9560943FB7F7}" dt="2024-10-23T22:10:55.165" v="402"/>
        <pc:sldMkLst>
          <pc:docMk/>
          <pc:sldMk cId="400683280" sldId="280"/>
        </pc:sldMkLst>
        <pc:spChg chg="add mod">
          <ac:chgData name="Diego  Evans" userId="98ef6f96-4d18-4b7a-8253-000ffa3b65c1" providerId="ADAL" clId="{DDE58980-63A7-465D-B37C-9560943FB7F7}" dt="2024-10-23T22:09:54.437" v="386" actId="108"/>
          <ac:spMkLst>
            <pc:docMk/>
            <pc:sldMk cId="400683280" sldId="280"/>
            <ac:spMk id="2" creationId="{5676829D-B67F-AB5A-F958-006BAB1BB3F1}"/>
          </ac:spMkLst>
        </pc:spChg>
        <pc:picChg chg="add del mod">
          <ac:chgData name="Diego  Evans" userId="98ef6f96-4d18-4b7a-8253-000ffa3b65c1" providerId="ADAL" clId="{DDE58980-63A7-465D-B37C-9560943FB7F7}" dt="2024-10-23T22:10:54.002" v="401" actId="21"/>
          <ac:picMkLst>
            <pc:docMk/>
            <pc:sldMk cId="400683280" sldId="280"/>
            <ac:picMk id="4" creationId="{3C33E2F0-CB1F-B422-CFE2-2F07185E11DC}"/>
          </ac:picMkLst>
        </pc:picChg>
        <pc:picChg chg="add">
          <ac:chgData name="Diego  Evans" userId="98ef6f96-4d18-4b7a-8253-000ffa3b65c1" providerId="ADAL" clId="{DDE58980-63A7-465D-B37C-9560943FB7F7}" dt="2024-10-23T22:10:55.165" v="402"/>
          <ac:picMkLst>
            <pc:docMk/>
            <pc:sldMk cId="400683280" sldId="280"/>
            <ac:picMk id="5" creationId="{B6679CF7-F1A8-7F6F-FCDE-AB091EBFA4AD}"/>
          </ac:picMkLst>
        </pc:picChg>
        <pc:picChg chg="add del mod">
          <ac:chgData name="Diego  Evans" userId="98ef6f96-4d18-4b7a-8253-000ffa3b65c1" providerId="ADAL" clId="{DDE58980-63A7-465D-B37C-9560943FB7F7}" dt="2024-10-23T22:10:54.002" v="401" actId="21"/>
          <ac:picMkLst>
            <pc:docMk/>
            <pc:sldMk cId="400683280" sldId="280"/>
            <ac:picMk id="14338" creationId="{936057C2-8349-07CD-842F-0AD1AEEB4A6A}"/>
          </ac:picMkLst>
        </pc:picChg>
      </pc:sldChg>
      <pc:sldChg chg="addSp delSp modSp add mod">
        <pc:chgData name="Diego  Evans" userId="98ef6f96-4d18-4b7a-8253-000ffa3b65c1" providerId="ADAL" clId="{DDE58980-63A7-465D-B37C-9560943FB7F7}" dt="2024-10-23T22:11:50.247" v="417"/>
        <pc:sldMkLst>
          <pc:docMk/>
          <pc:sldMk cId="1597950854" sldId="281"/>
        </pc:sldMkLst>
        <pc:spChg chg="mod">
          <ac:chgData name="Diego  Evans" userId="98ef6f96-4d18-4b7a-8253-000ffa3b65c1" providerId="ADAL" clId="{DDE58980-63A7-465D-B37C-9560943FB7F7}" dt="2024-10-23T22:11:08.542" v="404"/>
          <ac:spMkLst>
            <pc:docMk/>
            <pc:sldMk cId="1597950854" sldId="281"/>
            <ac:spMk id="2" creationId="{0A23D573-65C7-6FF5-3B7A-549FE519E3BD}"/>
          </ac:spMkLst>
        </pc:spChg>
        <pc:picChg chg="add del mod">
          <ac:chgData name="Diego  Evans" userId="98ef6f96-4d18-4b7a-8253-000ffa3b65c1" providerId="ADAL" clId="{DDE58980-63A7-465D-B37C-9560943FB7F7}" dt="2024-10-23T22:11:48.900" v="416" actId="21"/>
          <ac:picMkLst>
            <pc:docMk/>
            <pc:sldMk cId="1597950854" sldId="281"/>
            <ac:picMk id="4" creationId="{F6218EBC-FC77-8765-F64B-67EA061D87C3}"/>
          </ac:picMkLst>
        </pc:picChg>
        <pc:picChg chg="del">
          <ac:chgData name="Diego  Evans" userId="98ef6f96-4d18-4b7a-8253-000ffa3b65c1" providerId="ADAL" clId="{DDE58980-63A7-465D-B37C-9560943FB7F7}" dt="2024-10-23T22:11:11.957" v="405" actId="478"/>
          <ac:picMkLst>
            <pc:docMk/>
            <pc:sldMk cId="1597950854" sldId="281"/>
            <ac:picMk id="5" creationId="{243A4632-9735-7973-EB47-6A68ECE70ECC}"/>
          </ac:picMkLst>
        </pc:picChg>
        <pc:picChg chg="add">
          <ac:chgData name="Diego  Evans" userId="98ef6f96-4d18-4b7a-8253-000ffa3b65c1" providerId="ADAL" clId="{DDE58980-63A7-465D-B37C-9560943FB7F7}" dt="2024-10-23T22:11:50.247" v="417"/>
          <ac:picMkLst>
            <pc:docMk/>
            <pc:sldMk cId="1597950854" sldId="281"/>
            <ac:picMk id="6" creationId="{BE0FA701-1E9B-5F65-3807-288124B3A1DC}"/>
          </ac:picMkLst>
        </pc:picChg>
        <pc:picChg chg="add del mod">
          <ac:chgData name="Diego  Evans" userId="98ef6f96-4d18-4b7a-8253-000ffa3b65c1" providerId="ADAL" clId="{DDE58980-63A7-465D-B37C-9560943FB7F7}" dt="2024-10-23T22:11:48.900" v="416" actId="21"/>
          <ac:picMkLst>
            <pc:docMk/>
            <pc:sldMk cId="1597950854" sldId="281"/>
            <ac:picMk id="15362" creationId="{C847B037-E6DC-D2D9-72BE-F6C9C518FF64}"/>
          </ac:picMkLst>
        </pc:picChg>
      </pc:sldChg>
      <pc:sldChg chg="addSp delSp modSp new mod">
        <pc:chgData name="Diego  Evans" userId="98ef6f96-4d18-4b7a-8253-000ffa3b65c1" providerId="ADAL" clId="{DDE58980-63A7-465D-B37C-9560943FB7F7}" dt="2024-10-23T22:12:56.154" v="433"/>
        <pc:sldMkLst>
          <pc:docMk/>
          <pc:sldMk cId="990560183" sldId="282"/>
        </pc:sldMkLst>
        <pc:spChg chg="add mod">
          <ac:chgData name="Diego  Evans" userId="98ef6f96-4d18-4b7a-8253-000ffa3b65c1" providerId="ADAL" clId="{DDE58980-63A7-465D-B37C-9560943FB7F7}" dt="2024-10-23T22:12:17.813" v="422" actId="108"/>
          <ac:spMkLst>
            <pc:docMk/>
            <pc:sldMk cId="990560183" sldId="282"/>
            <ac:spMk id="2" creationId="{B97F4B79-8202-9A78-65BB-C52AECBD0C01}"/>
          </ac:spMkLst>
        </pc:spChg>
        <pc:picChg chg="add del mod">
          <ac:chgData name="Diego  Evans" userId="98ef6f96-4d18-4b7a-8253-000ffa3b65c1" providerId="ADAL" clId="{DDE58980-63A7-465D-B37C-9560943FB7F7}" dt="2024-10-23T22:12:54.799" v="432" actId="21"/>
          <ac:picMkLst>
            <pc:docMk/>
            <pc:sldMk cId="990560183" sldId="282"/>
            <ac:picMk id="4" creationId="{883D060E-3BDB-1A71-441D-E791728D0E38}"/>
          </ac:picMkLst>
        </pc:picChg>
        <pc:picChg chg="add">
          <ac:chgData name="Diego  Evans" userId="98ef6f96-4d18-4b7a-8253-000ffa3b65c1" providerId="ADAL" clId="{DDE58980-63A7-465D-B37C-9560943FB7F7}" dt="2024-10-23T22:12:56.154" v="433"/>
          <ac:picMkLst>
            <pc:docMk/>
            <pc:sldMk cId="990560183" sldId="282"/>
            <ac:picMk id="5" creationId="{89ECC589-5575-62FF-639C-86879082161A}"/>
          </ac:picMkLst>
        </pc:picChg>
        <pc:picChg chg="add del mod">
          <ac:chgData name="Diego  Evans" userId="98ef6f96-4d18-4b7a-8253-000ffa3b65c1" providerId="ADAL" clId="{DDE58980-63A7-465D-B37C-9560943FB7F7}" dt="2024-10-23T22:12:54.799" v="432" actId="21"/>
          <ac:picMkLst>
            <pc:docMk/>
            <pc:sldMk cId="990560183" sldId="282"/>
            <ac:picMk id="16386" creationId="{7B53B64F-D11F-9BC5-498D-63A4C5F1682C}"/>
          </ac:picMkLst>
        </pc:picChg>
      </pc:sldChg>
    </pc:docChg>
  </pc:docChgLst>
  <pc:docChgLst>
    <pc:chgData name="Diego  Evans" userId="98ef6f96-4d18-4b7a-8253-000ffa3b65c1" providerId="ADAL" clId="{D9249B45-923A-4E8D-8AF2-F5E85188B819}"/>
    <pc:docChg chg="modSld">
      <pc:chgData name="Diego  Evans" userId="98ef6f96-4d18-4b7a-8253-000ffa3b65c1" providerId="ADAL" clId="{D9249B45-923A-4E8D-8AF2-F5E85188B819}" dt="2024-08-14T21:56:17.101" v="15" actId="20577"/>
      <pc:docMkLst>
        <pc:docMk/>
      </pc:docMkLst>
      <pc:sldChg chg="modSp mod">
        <pc:chgData name="Diego  Evans" userId="98ef6f96-4d18-4b7a-8253-000ffa3b65c1" providerId="ADAL" clId="{D9249B45-923A-4E8D-8AF2-F5E85188B819}" dt="2024-08-14T21:55:50.457" v="8" actId="255"/>
        <pc:sldMkLst>
          <pc:docMk/>
          <pc:sldMk cId="3724949181" sldId="258"/>
        </pc:sldMkLst>
        <pc:spChg chg="mod">
          <ac:chgData name="Diego  Evans" userId="98ef6f96-4d18-4b7a-8253-000ffa3b65c1" providerId="ADAL" clId="{D9249B45-923A-4E8D-8AF2-F5E85188B819}" dt="2024-08-14T21:55:50.457" v="8" actId="255"/>
          <ac:spMkLst>
            <pc:docMk/>
            <pc:sldMk cId="3724949181" sldId="258"/>
            <ac:spMk id="4" creationId="{752A0DD0-375A-0EE0-3ED7-0DDDC1593F88}"/>
          </ac:spMkLst>
        </pc:spChg>
      </pc:sldChg>
      <pc:sldChg chg="addSp modSp mod">
        <pc:chgData name="Diego  Evans" userId="98ef6f96-4d18-4b7a-8253-000ffa3b65c1" providerId="ADAL" clId="{D9249B45-923A-4E8D-8AF2-F5E85188B819}" dt="2024-08-14T21:56:17.101" v="15" actId="20577"/>
        <pc:sldMkLst>
          <pc:docMk/>
          <pc:sldMk cId="727512976" sldId="259"/>
        </pc:sldMkLst>
        <pc:spChg chg="add mod">
          <ac:chgData name="Diego  Evans" userId="98ef6f96-4d18-4b7a-8253-000ffa3b65c1" providerId="ADAL" clId="{D9249B45-923A-4E8D-8AF2-F5E85188B819}" dt="2024-08-14T21:56:17.101" v="15" actId="20577"/>
          <ac:spMkLst>
            <pc:docMk/>
            <pc:sldMk cId="727512976" sldId="259"/>
            <ac:spMk id="2" creationId="{2D2F3A79-8AA3-81D9-9C90-D20934649410}"/>
          </ac:spMkLst>
        </pc:spChg>
        <pc:spChg chg="mod">
          <ac:chgData name="Diego  Evans" userId="98ef6f96-4d18-4b7a-8253-000ffa3b65c1" providerId="ADAL" clId="{D9249B45-923A-4E8D-8AF2-F5E85188B819}" dt="2024-08-14T21:51:31.549" v="6" actId="20577"/>
          <ac:spMkLst>
            <pc:docMk/>
            <pc:sldMk cId="727512976" sldId="259"/>
            <ac:spMk id="4" creationId="{00FF0835-E242-FCFF-B11E-A7C38C301DE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FF9096-ECB8-48E6-8C68-1992A6D1096F}" type="datetimeFigureOut">
              <a:rPr lang="es-CL" smtClean="0"/>
              <a:t>23-10-2024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5EF7DD-056F-4CE7-84A5-B6255E90130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16440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EF7DD-056F-4CE7-84A5-B6255E901308}" type="slidenum">
              <a:rPr lang="es-CL" smtClean="0"/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74909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EF7DD-056F-4CE7-84A5-B6255E901308}" type="slidenum">
              <a:rPr lang="es-CL" smtClean="0"/>
              <a:t>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54145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EF7DD-056F-4CE7-84A5-B6255E901308}" type="slidenum">
              <a:rPr lang="es-CL" smtClean="0"/>
              <a:t>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213386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EF7DD-056F-4CE7-84A5-B6255E901308}" type="slidenum">
              <a:rPr lang="es-CL" smtClean="0"/>
              <a:t>13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99822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EF7DD-056F-4CE7-84A5-B6255E901308}" type="slidenum">
              <a:rPr lang="es-CL" smtClean="0"/>
              <a:t>15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862435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2E2C49-510B-B578-AEB7-15828441BD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E2100D0-F2AA-B7DC-531F-CC8E39E8EE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3D2F614-D365-893E-75B3-738B1ED3C3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F146943-2951-43EB-A97F-140DBB741A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EF7DD-056F-4CE7-84A5-B6255E901308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9968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EF7DD-056F-4CE7-84A5-B6255E901308}" type="slidenum">
              <a:rPr lang="es-CL" smtClean="0"/>
              <a:t>18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90696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C9D07E-B72D-A618-C72C-9996FA387C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2EDD15A-F69F-C094-401D-86405B1D3D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6E01A8D-CFBD-9764-8BE7-2CDCEB90F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23-10-2024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01C09D0-822F-2916-6238-AC17BA938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DBFB997-19A4-16CA-F828-14AF6B3D3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8998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F376FD-50C5-7EA0-31C4-E72CAEA84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30DEFCB-3D1D-D5FF-6721-2167A099CD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E9B74DF-E0A3-83E4-170E-9785551DC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23-10-2024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8A76F41-710E-0063-6A79-3B5E76C21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4F801C-9746-E0EA-2919-F8A568B41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62326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DBAC807-F21C-E279-4906-941AC112E6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E08A66F-A150-8B97-D7B9-02C7438289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04A6BF-999A-DC58-C1B7-DDDD9EE19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23-10-2024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680D6F-367B-FC67-379F-F44CE811A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E02876A-BF12-0BB2-09E4-8322F628B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6902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5BE97-5DAA-20ED-9D97-326CC55DD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B99069-98D4-86CB-3ABC-E3BAF59534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8D8EDD6-FBF3-FF0B-253B-BCB462488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23-10-2024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ACCE303-C907-5A11-804B-1F4A3A747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521DAF-0BAF-163E-E50C-DB3D10777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6854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58D414-6599-C186-055E-819C9E987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C2BC732-D184-E235-E9FD-7FE2493FF2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B7B3B56-300A-B72C-D6D3-C663587E9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23-10-2024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D704E0A-953F-9D25-59B6-95738E4CC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BC5DBA-2941-4F2F-C3ED-10A5E8038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41237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EA9179-368B-DB85-DEF6-F2B1A6D86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562482C-4E2D-AD08-D747-143BD28B5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A94215E-F023-670A-1CB5-A6B417FE69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F7B1D17-9D70-4BD5-8A88-C5848951B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23-10-2024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1F0563D-4566-4AE4-A9C6-37B9F941C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A335B30-B3B3-E6B1-E8A5-F9F92E93F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8283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8D3BB3-5238-DDBA-8EA3-F3B9EC0D3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A005C1A-F3F5-1A75-0FD1-B0A316BA7B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CC7329-82AC-4365-3056-6DD718A47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F0D1905-5307-1BF3-CDA0-AC0DFEE223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ED79517-81E0-8DCD-A0C3-FEB1C97702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4D31EE0-052D-7F8C-8811-071D6A2F3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23-10-2024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475116D-FBAC-FA5C-CCAC-0D45233D1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C75907D-66A9-1C1D-FC78-4BDD2E44C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3413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88C66C-7231-C02B-5A19-702CB126C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9BABCC8-5757-FC38-06E9-9E74F5E2D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23-10-2024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53AEBC5-2A56-6DE2-D57F-3F3C0EF68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2320F58-89A0-D7C0-0B7E-FF461004E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74909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E127B12-2D58-5B61-6BC4-CB430136B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23-10-2024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F3EC862-06DB-5C0A-6EC3-678CFC630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4143A95-FD57-15F8-54E8-9072D661A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38223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2E7565-F5DB-9811-8B54-C592FDC11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4786585-BF96-4AA3-9B58-6A453193DC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4CC3F0C-CBD9-2240-AA5F-B64B14D0A3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348AEF6-11C8-F11A-62FE-C09B02B11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23-10-2024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4C98C21-616E-5028-2826-427684CC9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431160-49B0-B5B4-A813-23446A25D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68568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E1BBA7-3197-EF04-A186-FAE4F3840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3C84F46-FF6C-CFCC-4412-CAD5A9DBC6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29F9CF8-1E85-D2BB-C82A-F86DFA5F3A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F6C7A49-3210-163D-6DA6-DC0B5F307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23-10-2024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4DF598-BFB4-2F1C-E8D6-820455F14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C0CF453-56BA-60B4-017A-800637480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1426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6ABACD1-2FC9-4FAE-7CD3-5C3FDB225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57AADD5-34C2-DB88-2AC2-3B7DC87F0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DB50A3-8331-D21F-A832-C228031024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C4FC82F-DC6B-4E33-AD81-8EF93EC1B7B0}" type="datetimeFigureOut">
              <a:rPr lang="es-CL" smtClean="0"/>
              <a:t>23-10-2024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D55D52-868C-6610-A1E0-90953042EC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52E8B0-1F8E-007E-432C-AEF9765350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388761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generico_ley_karin_u2_0001">
            <a:extLst>
              <a:ext uri="{FF2B5EF4-FFF2-40B4-BE49-F238E27FC236}">
                <a16:creationId xmlns:a16="http://schemas.microsoft.com/office/drawing/2014/main" id="{E1FF3998-1AC7-0C40-99DF-8CBCFD2E61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2438"/>
            <a:ext cx="12192000" cy="59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1158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D8A4BC1-46EB-BA5E-2A8D-D894687873E9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Una vez recibida la denuncia, comienza el proceso de investigación. Este proceso sigue un conjunto de pasos claros y estructurados, para garantizar un trato justo e imparcial tanto al denunciante como al denunciado.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continuación</a:t>
            </a:r>
            <a:r>
              <a:rPr lang="es-ES" sz="1600" ker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revisaremos cada paso </a:t>
            </a:r>
            <a:r>
              <a:rPr lang="es-ES" sz="1600" kern="0">
                <a:latin typeface="Times New Roman" panose="02020603050405020304" pitchFamily="18" charset="0"/>
                <a:cs typeface="Times New Roman" panose="02020603050405020304" pitchFamily="18" charset="0"/>
              </a:rPr>
              <a:t>del </a:t>
            </a: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procedimiento de </a:t>
            </a:r>
            <a:r>
              <a:rPr lang="es-ES" sz="1600" kern="0">
                <a:latin typeface="Times New Roman" panose="02020603050405020304" pitchFamily="18" charset="0"/>
                <a:cs typeface="Times New Roman" panose="02020603050405020304" pitchFamily="18" charset="0"/>
              </a:rPr>
              <a:t>investigación.</a:t>
            </a:r>
            <a:endParaRPr lang="es-ES" sz="16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776BA92-652E-D325-A51E-3BA66C1D80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4152"/>
            <a:ext cx="12192000" cy="594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2621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6D334B87-98C8-54D8-34C9-88A554232208}"/>
              </a:ext>
            </a:extLst>
          </p:cNvPr>
          <p:cNvSpPr/>
          <p:nvPr/>
        </p:nvSpPr>
        <p:spPr>
          <a:xfrm>
            <a:off x="-3295894" y="33922"/>
            <a:ext cx="3295894" cy="682407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Recepción de la denuncia: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Cuando una denuncia es recibida, ya sea a través del empleador o de la Dirección del Trabajo, se garantiza un trato digno e imparcial. A la vez, se proporciona información clara sobre los pasos del proceso de investigación, asegurando que el denunciante comprenda cada etapa del procedimiento.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CL" sz="16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CL" sz="16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CL" sz="16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7926736-80A1-7879-FFCA-A2CC0030E4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4152"/>
            <a:ext cx="12192000" cy="594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742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B3944204-1253-33F5-69D1-602E86DD4062}"/>
              </a:ext>
            </a:extLst>
          </p:cNvPr>
          <p:cNvSpPr/>
          <p:nvPr/>
        </p:nvSpPr>
        <p:spPr>
          <a:xfrm>
            <a:off x="-3266135" y="33923"/>
            <a:ext cx="3295894" cy="682407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Medidas de resguardo: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Una vez realizada la denuncia, se implementan medidas inmediatas de resguardo tanto para el denunciante como para el denunciado. Estas medidas varían según la gravedad del caso y las condiciones laborales, incluyendo la separación física o el ajuste de horarios. Además, se ofrece apoyo psicológico al denunciante, a través de las mutualidades.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CL" sz="16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8E05AA3-FAFF-F00F-56B3-4301AB848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1570"/>
            <a:ext cx="12192000" cy="593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9270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82BCA53-5B2F-5BF1-75F2-E050E5FB3741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Investigación interna o derivación: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Después de recibir la denuncia, se debe decidir si realiza una investigación interna o remite el caso a la Inspección del Trabajo. Durante este tiempo, se garantizará la privacidad y el respeto de los derechos de ambas partes involucradas.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75AC5DF-E4FC-F899-D4B1-BBB02F9505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" y="456942"/>
            <a:ext cx="12174767" cy="5944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521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4545E483-287C-466A-2F8F-56B2D6F5677C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Procedimiento de investigación interna: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 se realiza la investigación internamente, esta debe completarse dentro de 30 días corridos.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Durante este plazo se nombra a un investigador imparcial y capacitado en temas de acoso y derechos fundamentales.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persona investigadora debe notificar a todas las partes involucradas y fijar fechas para que presenten pruebas y testimonios.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proceso se llevará a cabo bajo estricta reserva para proteger la privacidad de todos los involucrados.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Durante el proceso, además, las medidas de resguardo pueden modificarse según lo requiera la situación.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B84D63B-74A3-5A99-3289-ADE7BF4237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" y="456942"/>
            <a:ext cx="12186960" cy="5944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477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08569C-CE5A-C2D3-BF78-BC2A25F8F1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46B8EE6-3BB9-5FB0-B69B-C608652319DA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Conclusión de la investigación: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Una vez finalizada la investigación, el investigador redacta un informe que detalla los hechos, las pruebas presentadas y las conclusiones. Este incluye recomendaciones de medidas correctivas o sanciones en caso de que se compruebe la existencia de conductas inapropiadas.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informe se comunica a las partes involucradas, quienes deben mantener la confidencialidad de los resultados, además de ser remitido a la Dirección del Trabajo, la cual tiene un plazo de 30 días para dar respuesta al informe de investigación.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6618481-4202-4970-83FB-E1900B0C36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4152"/>
            <a:ext cx="12192000" cy="594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0759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0CA7A8-752D-1E7E-4F47-BD566379D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DB982A4C-6BEE-7B6D-E2EA-C45DBDC9AC69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Finalmente se destaca que, si al concluir la investigación se detecta que la denuncia es incoherente o incompleta, se dará al denunciante un plazo razonable para completar la información necesaria. </a:t>
            </a: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En caso de que se determine que una denuncia fue realizada de mala </a:t>
            </a:r>
            <a:r>
              <a:rPr kumimoji="0" lang="es-ES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fé</a:t>
            </a:r>
            <a:r>
              <a:rPr kumimoji="0" lang="es-E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o con el propósito de dañar la reputación del denunciado, el denunciante también puede ser objeto de sanciones de parte de la empresa, además de la obligación de indemnizar al denunciado u otras acciones legales.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A3FD9E1F-0D00-1512-0EFE-605C8CBF86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7200"/>
            <a:ext cx="121920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6294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676829D-B67F-AB5A-F958-006BAB1BB3F1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Sanción: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Una vez que la Dirección del Trabajo se pronuncie sobre los resultados de la investigación interna, se debe aplicar las sanciones y medidas de resguardo recomendadas en el informe de investigación. Estas sanciones deben ser ejecutadas dentro de un plazo de 15 días y se informarán tanto al denunciante como al denunciado, garantizando transparencia en el proceso.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6679CF7-F1A8-7F6F-FCDE-AB091EBFA4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104"/>
            <a:ext cx="12192000" cy="595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832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8F2175-A7F3-40B4-09CC-2BE30B95E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0A23D573-65C7-6FF5-3B7A-549FE519E3BD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 sanciones se aplican conforme a la gravedad de los hechos y pueden incluir desde una amonestación verbal o escrita, hasta el descuento del 25% de la remuneración diaria. En casos graves de acoso laboral o sexual, la empresa puede aplicar la terminación del contrato.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E0FA701-1E9B-5F65-3807-288124B3A1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5638"/>
            <a:ext cx="12192000" cy="594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9508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B97F4B79-8202-9A78-65BB-C52AECBD0C01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Junto con las sanciones, la empresa puede tomar otras posibles medidas preventivas, como la separación de los espacios de trabajo o la redistribución de los horarios laborales para proteger a las partes involucradas.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 otro lado, si una de las partes, no está conforme con la sanción, tiene derecho a impugnar la decisión de forma judicial.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Esta reclamación se presenta ante los tribunales laborales, donde se evalúa si la sanción fue impuesta correctamente y conforme a la normativa vigente.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9ECC589-5575-62FF-639C-8687908216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4" y="459990"/>
            <a:ext cx="12168671" cy="5938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60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generico_ley_karin_u2_0002">
            <a:extLst>
              <a:ext uri="{FF2B5EF4-FFF2-40B4-BE49-F238E27FC236}">
                <a16:creationId xmlns:a16="http://schemas.microsoft.com/office/drawing/2014/main" id="{886E15F9-A5FD-8F67-90DE-39522530A6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2438"/>
            <a:ext cx="12192000" cy="5953125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52A0DD0-375A-0EE0-3ED7-0DDDC1593F88}"/>
              </a:ext>
            </a:extLst>
          </p:cNvPr>
          <p:cNvSpPr/>
          <p:nvPr/>
        </p:nvSpPr>
        <p:spPr>
          <a:xfrm>
            <a:off x="-2971800" y="0"/>
            <a:ext cx="29718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Ahora que hemos establecido los conceptos y definiciones clave que esta ley introduce, revisaremos aquellas políticas y protocolos que todo trabajador y trabajadora deben conocer.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Es por ello que, en la presente unidad, podrás identificar las políticas y protocolos de la organización, reconociendo los procedimientos establecidos según el marco legal para prevenir, investigar y sancionar conductas de acoso sexual, laboral y violencia en el trabajo.</a:t>
            </a:r>
            <a:endParaRPr lang="es-CL" sz="1600" dirty="0"/>
          </a:p>
        </p:txBody>
      </p:sp>
    </p:spTree>
    <p:extLst>
      <p:ext uri="{BB962C8B-B14F-4D97-AF65-F5344CB8AC3E}">
        <p14:creationId xmlns:p14="http://schemas.microsoft.com/office/powerpoint/2010/main" val="37249491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generico_ley_karin_u2_0009">
            <a:extLst>
              <a:ext uri="{FF2B5EF4-FFF2-40B4-BE49-F238E27FC236}">
                <a16:creationId xmlns:a16="http://schemas.microsoft.com/office/drawing/2014/main" id="{91C087C9-1784-D1F3-918F-466DF9414C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2438"/>
            <a:ext cx="12192000" cy="5953125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05D55536-CA22-C1DA-594C-3DE839E3D329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¡Muy bien!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Hemos finalizado la unidad 2, Políticas y protocolos de la Organización.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 ella has podido identificar las políticas y protocolos de la organización, reconociendo los procedimientos establecidos según el marco legal para prevenir, investigar y sancionar conductas de acoso sexual, laboral y violencia en el trabajo.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 invitamos a seguir avanzando en el curso.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¡Adelante!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120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00FF0835-E242-FCFF-B11E-A7C38C301DE8}"/>
              </a:ext>
            </a:extLst>
          </p:cNvPr>
          <p:cNvSpPr/>
          <p:nvPr/>
        </p:nvSpPr>
        <p:spPr>
          <a:xfrm>
            <a:off x="-3477126" y="0"/>
            <a:ext cx="3477126" cy="773630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Como vimos en la unidad anterior, la ley destaca que los empleadores deben velar por un entorno laboral seguro, respetuoso y libre de acoso y violencia, promoviendo así el bienestar y la productividad en el lugar de trabajo.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 cumplir este deber, es necesario que los empleadores establezcan políticas y protocolos claros de prevención, investigación y sanción del acoso sexual, laboral y violencia en el trabajo.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Esto no solo permite cumplir con las obligaciones legales, sino también prevenir riesgos, proteger contra sanciones, fomentar una cultura organizacional positiva y apoyar el bienestar de las y los trabajadores.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B5CE7A1-C211-9172-7531-25265349F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850"/>
            <a:ext cx="12192000" cy="59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512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generico_ley_karin_u2_0004">
            <a:extLst>
              <a:ext uri="{FF2B5EF4-FFF2-40B4-BE49-F238E27FC236}">
                <a16:creationId xmlns:a16="http://schemas.microsoft.com/office/drawing/2014/main" id="{CE1D6686-42DB-A66A-2A9E-9ECC7CF14D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2438"/>
            <a:ext cx="12192000" cy="59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29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generico_ley_karin_u2_0005">
            <a:extLst>
              <a:ext uri="{FF2B5EF4-FFF2-40B4-BE49-F238E27FC236}">
                <a16:creationId xmlns:a16="http://schemas.microsoft.com/office/drawing/2014/main" id="{3BD2094F-C6FA-ECC3-DC64-2088E594CD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2438"/>
            <a:ext cx="12192000" cy="5953125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99CC7847-8E19-3B5B-272D-E6438149FC3B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continuación, profundizaremos en las definiciones, lineamientos y procedimientos que todo trabajador y trabajadora debe conocer respecto del protocolo de prevención, investigación y sanción del acoso sexual, laboral y violencia en el trabajo, en su organización.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71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03B3C00A-EE20-47B8-F742-58CFE110012B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prevención del acoso sexual, laboral y violencia en el trabajo incluye la gestión de riesgos psicosociales y la eliminación de comportamientos incívicos y sexistas.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 por ello que, cada dos años, se identifica posibles riesgos psicosociales, con enfoque de género y participación de comité ejecutivo y paritario.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9764A7BD-DEB5-17A9-BB1E-5B259DC589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4" y="463039"/>
            <a:ext cx="12168671" cy="593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0603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FD0E6B9-D8E6-B8F9-1C36-1E590DC63F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6368"/>
            <a:ext cx="12192000" cy="5965263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4ECCC56D-BE2D-0176-EA36-4959264D0ED4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 base a la evaluación de riesgos psicosociales, se implementan acciones específicas para eliminar conductas que puedan generar acoso laboral o sexual. Esto incluye abordar problemas como la sobrecarga de trabajo, estilos de liderazgo inadecuados y comportamientos incívicos o sexistas. Además, se capacitará a colaboradores, colaboradoras y jefaturas en prevención, y se difundirá un plan de prevención con actividades y plazos claros, para asegurar un entorno laboral seguro.</a:t>
            </a:r>
          </a:p>
        </p:txBody>
      </p:sp>
    </p:spTree>
    <p:extLst>
      <p:ext uri="{BB962C8B-B14F-4D97-AF65-F5344CB8AC3E}">
        <p14:creationId xmlns:p14="http://schemas.microsoft.com/office/powerpoint/2010/main" val="3523531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6306EF15-F3E9-6810-C573-1263AF5C9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84" y="447041"/>
            <a:ext cx="12206784" cy="5956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D96E2AD-486C-4323-CCDE-209830D65B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9360" y="3742944"/>
            <a:ext cx="2967008" cy="22683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B98290E-F554-677C-D5F4-1593B4E579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120" y="4322064"/>
            <a:ext cx="3027968" cy="61569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50B5802-A0D9-95F5-3572-CAEF56CE1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784" y="447041"/>
            <a:ext cx="1970906" cy="615696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FF48ED08-5B8A-BF0C-9E6B-C8F02147581F}"/>
              </a:ext>
            </a:extLst>
          </p:cNvPr>
          <p:cNvSpPr/>
          <p:nvPr/>
        </p:nvSpPr>
        <p:spPr>
          <a:xfrm>
            <a:off x="-3391382" y="0"/>
            <a:ext cx="3391382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continuación, revisaremos los procedimientos de denuncia e investigación.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 primero que debes saber es que, en caso de acoso sexual, laboral o violencia en el trabajo, la persona afectada tiene la opción de realizar denuncia por escrito, al Canal De Denuncia Ley Karin, o bien, de manera verbal ante las gerencias o jefaturas asignadas para ello.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También la persona afectada tiene la opción de realizar la denuncia respectiva a la Dirección del Trabajo, debiendo recibir un comprobante de la gestión realizada.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 deseas conocer cómo debes formular una denuncia, haz clic sobre la zona destacada.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665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898AE40B-DEFB-E970-14FC-77EAFD0CE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9477"/>
            <a:ext cx="12192000" cy="5959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4226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441c338-4595-467d-a313-f002f9374c62">
      <Terms xmlns="http://schemas.microsoft.com/office/infopath/2007/PartnerControls"/>
    </lcf76f155ced4ddcb4097134ff3c332f>
    <TaxCatchAll xmlns="e68b6b71-c753-40b1-ab54-671ec54a981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1480B7B465EE3449029C2C60CB70A2A" ma:contentTypeVersion="15" ma:contentTypeDescription="Crear nuevo documento." ma:contentTypeScope="" ma:versionID="58973e659a232fb4440c819e8587f1b6">
  <xsd:schema xmlns:xsd="http://www.w3.org/2001/XMLSchema" xmlns:xs="http://www.w3.org/2001/XMLSchema" xmlns:p="http://schemas.microsoft.com/office/2006/metadata/properties" xmlns:ns2="d441c338-4595-467d-a313-f002f9374c62" xmlns:ns3="e68b6b71-c753-40b1-ab54-671ec54a9811" targetNamespace="http://schemas.microsoft.com/office/2006/metadata/properties" ma:root="true" ma:fieldsID="a3d0cf872e4106a085ecd2e88f526a0c" ns2:_="" ns3:_="">
    <xsd:import namespace="d441c338-4595-467d-a313-f002f9374c62"/>
    <xsd:import namespace="e68b6b71-c753-40b1-ab54-671ec54a98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41c338-4595-467d-a313-f002f9374c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Etiquetas de imagen" ma:readOnly="false" ma:fieldId="{5cf76f15-5ced-4ddc-b409-7134ff3c332f}" ma:taxonomyMulti="true" ma:sspId="9ee6a35d-bdba-4495-9216-a6915de5727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8b6b71-c753-40b1-ab54-671ec54a9811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aef7dad9-ecaf-48f5-b96d-680644630ccb}" ma:internalName="TaxCatchAll" ma:showField="CatchAllData" ma:web="e68b6b71-c753-40b1-ab54-671ec54a98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281793B-D46A-4BDD-BBA9-C174AD523997}">
  <ds:schemaRefs>
    <ds:schemaRef ds:uri="http://schemas.microsoft.com/office/2006/metadata/properties"/>
    <ds:schemaRef ds:uri="http://schemas.microsoft.com/office/infopath/2007/PartnerControls"/>
    <ds:schemaRef ds:uri="d441c338-4595-467d-a313-f002f9374c62"/>
    <ds:schemaRef ds:uri="e68b6b71-c753-40b1-ab54-671ec54a9811"/>
  </ds:schemaRefs>
</ds:datastoreItem>
</file>

<file path=customXml/itemProps2.xml><?xml version="1.0" encoding="utf-8"?>
<ds:datastoreItem xmlns:ds="http://schemas.openxmlformats.org/officeDocument/2006/customXml" ds:itemID="{4C409D5D-DDD7-4419-A9D5-3B0C2511F0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441c338-4595-467d-a313-f002f9374c62"/>
    <ds:schemaRef ds:uri="e68b6b71-c753-40b1-ab54-671ec54a98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ED1C07C-ABFF-4A8C-855A-170ED00965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1247</Words>
  <Application>Microsoft Office PowerPoint</Application>
  <PresentationFormat>Panorámica</PresentationFormat>
  <Paragraphs>72</Paragraphs>
  <Slides>20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5" baseType="lpstr">
      <vt:lpstr>Aptos</vt:lpstr>
      <vt:lpstr>Aptos Display</vt:lpstr>
      <vt:lpstr>Arial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Diego  Evans</dc:creator>
  <cp:lastModifiedBy>Diego  Evans</cp:lastModifiedBy>
  <cp:revision>1</cp:revision>
  <dcterms:created xsi:type="dcterms:W3CDTF">2024-08-14T20:29:37Z</dcterms:created>
  <dcterms:modified xsi:type="dcterms:W3CDTF">2024-10-23T22:13:25Z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0x010100F1480B7B465EE3449029C2C60CB70A2A</vt:lpwstr>
  </property>
  <property fmtid="{D5CDD505-2E9C-101B-9397-08002B2CF9AE}" pid="3" name="MediaServiceImageTags">
    <vt:lpwstr/>
  </property>
</Properties>
</file>