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56"/>
  </p:notesMasterIdLst>
  <p:sldIdLst>
    <p:sldId id="257" r:id="rId4"/>
    <p:sldId id="256" r:id="rId5"/>
    <p:sldId id="259" r:id="rId6"/>
    <p:sldId id="260" r:id="rId7"/>
    <p:sldId id="258" r:id="rId8"/>
    <p:sldId id="261" r:id="rId9"/>
    <p:sldId id="262" r:id="rId10"/>
    <p:sldId id="301" r:id="rId11"/>
    <p:sldId id="263" r:id="rId12"/>
    <p:sldId id="264" r:id="rId13"/>
    <p:sldId id="302" r:id="rId14"/>
    <p:sldId id="303" r:id="rId15"/>
    <p:sldId id="265" r:id="rId16"/>
    <p:sldId id="266" r:id="rId17"/>
    <p:sldId id="267" r:id="rId18"/>
    <p:sldId id="269" r:id="rId19"/>
    <p:sldId id="268"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5" r:id="rId35"/>
    <p:sldId id="286" r:id="rId36"/>
    <p:sldId id="287" r:id="rId37"/>
    <p:sldId id="288" r:id="rId38"/>
    <p:sldId id="289" r:id="rId39"/>
    <p:sldId id="304" r:id="rId40"/>
    <p:sldId id="305" r:id="rId41"/>
    <p:sldId id="307" r:id="rId42"/>
    <p:sldId id="306" r:id="rId43"/>
    <p:sldId id="308" r:id="rId44"/>
    <p:sldId id="309" r:id="rId45"/>
    <p:sldId id="310" r:id="rId46"/>
    <p:sldId id="292" r:id="rId47"/>
    <p:sldId id="293" r:id="rId48"/>
    <p:sldId id="294" r:id="rId49"/>
    <p:sldId id="295" r:id="rId50"/>
    <p:sldId id="296" r:id="rId51"/>
    <p:sldId id="297" r:id="rId52"/>
    <p:sldId id="298" r:id="rId53"/>
    <p:sldId id="299" r:id="rId54"/>
    <p:sldId id="300" r:id="rId55"/>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1A8025-B7A0-4E05-821D-F96B8DC32B7A}" v="14" dt="2024-10-24T12:54:16.167"/>
    <p1510:client id="{9D8BAA1E-537C-45D8-8EEA-E1CD33573B25}" v="67" dt="2024-10-23T22:30:52.1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51" autoAdjust="0"/>
    <p:restoredTop sz="94495" autoAdjust="0"/>
  </p:normalViewPr>
  <p:slideViewPr>
    <p:cSldViewPr snapToGrid="0">
      <p:cViewPr>
        <p:scale>
          <a:sx n="75" d="100"/>
          <a:sy n="75" d="100"/>
        </p:scale>
        <p:origin x="1493"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viewProps" Target="viewProps.xml"/><Relationship Id="rId5" Type="http://schemas.openxmlformats.org/officeDocument/2006/relationships/slide" Target="slides/slide2.xml"/><Relationship Id="rId61" Type="http://schemas.microsoft.com/office/2016/11/relationships/changesInfo" Target="changesInfos/changesInfo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presProps" Target="pres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ego  Evans" userId="98ef6f96-4d18-4b7a-8253-000ffa3b65c1" providerId="ADAL" clId="{9D8BAA1E-537C-45D8-8EEA-E1CD33573B25}"/>
    <pc:docChg chg="custSel addSld delSld modSld sldOrd">
      <pc:chgData name="Diego  Evans" userId="98ef6f96-4d18-4b7a-8253-000ffa3b65c1" providerId="ADAL" clId="{9D8BAA1E-537C-45D8-8EEA-E1CD33573B25}" dt="2024-10-23T22:31:03.894" v="251" actId="108"/>
      <pc:docMkLst>
        <pc:docMk/>
      </pc:docMkLst>
      <pc:sldChg chg="addSp delSp modSp mod">
        <pc:chgData name="Diego  Evans" userId="98ef6f96-4d18-4b7a-8253-000ffa3b65c1" providerId="ADAL" clId="{9D8BAA1E-537C-45D8-8EEA-E1CD33573B25}" dt="2024-10-23T22:18:13.292" v="30"/>
        <pc:sldMkLst>
          <pc:docMk/>
          <pc:sldMk cId="1536200574" sldId="258"/>
        </pc:sldMkLst>
        <pc:picChg chg="add del mod">
          <ac:chgData name="Diego  Evans" userId="98ef6f96-4d18-4b7a-8253-000ffa3b65c1" providerId="ADAL" clId="{9D8BAA1E-537C-45D8-8EEA-E1CD33573B25}" dt="2024-10-23T22:18:12.080" v="29" actId="21"/>
          <ac:picMkLst>
            <pc:docMk/>
            <pc:sldMk cId="1536200574" sldId="258"/>
            <ac:picMk id="2" creationId="{4B576FAE-50DD-5C34-9764-2C5FCBD4AEC4}"/>
          </ac:picMkLst>
        </pc:picChg>
        <pc:picChg chg="add del mod">
          <ac:chgData name="Diego  Evans" userId="98ef6f96-4d18-4b7a-8253-000ffa3b65c1" providerId="ADAL" clId="{9D8BAA1E-537C-45D8-8EEA-E1CD33573B25}" dt="2024-10-23T22:17:57.581" v="23" actId="478"/>
          <ac:picMkLst>
            <pc:docMk/>
            <pc:sldMk cId="1536200574" sldId="258"/>
            <ac:picMk id="4" creationId="{EAD435CD-F9DB-67E1-0952-133875505E4D}"/>
          </ac:picMkLst>
        </pc:picChg>
        <pc:picChg chg="add del mod">
          <ac:chgData name="Diego  Evans" userId="98ef6f96-4d18-4b7a-8253-000ffa3b65c1" providerId="ADAL" clId="{9D8BAA1E-537C-45D8-8EEA-E1CD33573B25}" dt="2024-10-23T22:18:12.080" v="29" actId="21"/>
          <ac:picMkLst>
            <pc:docMk/>
            <pc:sldMk cId="1536200574" sldId="258"/>
            <ac:picMk id="6" creationId="{CFB08BE4-CB8F-2647-3D65-9CAF93FA6001}"/>
          </ac:picMkLst>
        </pc:picChg>
        <pc:picChg chg="add">
          <ac:chgData name="Diego  Evans" userId="98ef6f96-4d18-4b7a-8253-000ffa3b65c1" providerId="ADAL" clId="{9D8BAA1E-537C-45D8-8EEA-E1CD33573B25}" dt="2024-10-23T22:18:13.292" v="30"/>
          <ac:picMkLst>
            <pc:docMk/>
            <pc:sldMk cId="1536200574" sldId="258"/>
            <ac:picMk id="7" creationId="{28BCCF64-1AB2-5B4D-46F1-4A77E0CFF682}"/>
          </ac:picMkLst>
        </pc:picChg>
        <pc:picChg chg="del">
          <ac:chgData name="Diego  Evans" userId="98ef6f96-4d18-4b7a-8253-000ffa3b65c1" providerId="ADAL" clId="{9D8BAA1E-537C-45D8-8EEA-E1CD33573B25}" dt="2024-10-23T22:17:28.485" v="13" actId="478"/>
          <ac:picMkLst>
            <pc:docMk/>
            <pc:sldMk cId="1536200574" sldId="258"/>
            <ac:picMk id="2050" creationId="{7FEC8AB9-4636-F3A5-59FC-1653572E1632}"/>
          </ac:picMkLst>
        </pc:picChg>
      </pc:sldChg>
      <pc:sldChg chg="addSp delSp modSp mod">
        <pc:chgData name="Diego  Evans" userId="98ef6f96-4d18-4b7a-8253-000ffa3b65c1" providerId="ADAL" clId="{9D8BAA1E-537C-45D8-8EEA-E1CD33573B25}" dt="2024-10-23T22:18:20.365" v="33" actId="20577"/>
        <pc:sldMkLst>
          <pc:docMk/>
          <pc:sldMk cId="556528852" sldId="260"/>
        </pc:sldMkLst>
        <pc:spChg chg="mod">
          <ac:chgData name="Diego  Evans" userId="98ef6f96-4d18-4b7a-8253-000ffa3b65c1" providerId="ADAL" clId="{9D8BAA1E-537C-45D8-8EEA-E1CD33573B25}" dt="2024-10-23T22:18:20.365" v="33" actId="20577"/>
          <ac:spMkLst>
            <pc:docMk/>
            <pc:sldMk cId="556528852" sldId="260"/>
            <ac:spMk id="4" creationId="{F6595C76-484D-D389-2633-2AE45D332621}"/>
          </ac:spMkLst>
        </pc:spChg>
        <pc:picChg chg="del">
          <ac:chgData name="Diego  Evans" userId="98ef6f96-4d18-4b7a-8253-000ffa3b65c1" providerId="ADAL" clId="{9D8BAA1E-537C-45D8-8EEA-E1CD33573B25}" dt="2024-10-23T22:16:12.604" v="2" actId="478"/>
          <ac:picMkLst>
            <pc:docMk/>
            <pc:sldMk cId="556528852" sldId="260"/>
            <ac:picMk id="2" creationId="{8B5F6A82-8792-5CC5-A7F5-9DD267CA5E4F}"/>
          </ac:picMkLst>
        </pc:picChg>
        <pc:picChg chg="add del mod">
          <ac:chgData name="Diego  Evans" userId="98ef6f96-4d18-4b7a-8253-000ffa3b65c1" providerId="ADAL" clId="{9D8BAA1E-537C-45D8-8EEA-E1CD33573B25}" dt="2024-10-23T22:17:14.325" v="11" actId="21"/>
          <ac:picMkLst>
            <pc:docMk/>
            <pc:sldMk cId="556528852" sldId="260"/>
            <ac:picMk id="5" creationId="{FCC739B4-D47B-C091-727E-40F9C0C4A58A}"/>
          </ac:picMkLst>
        </pc:picChg>
        <pc:picChg chg="add">
          <ac:chgData name="Diego  Evans" userId="98ef6f96-4d18-4b7a-8253-000ffa3b65c1" providerId="ADAL" clId="{9D8BAA1E-537C-45D8-8EEA-E1CD33573B25}" dt="2024-10-23T22:17:15.655" v="12"/>
          <ac:picMkLst>
            <pc:docMk/>
            <pc:sldMk cId="556528852" sldId="260"/>
            <ac:picMk id="6" creationId="{74C5EEC4-1F3E-67B4-1A3C-0DEC24D2D0E5}"/>
          </ac:picMkLst>
        </pc:picChg>
        <pc:picChg chg="add del mod">
          <ac:chgData name="Diego  Evans" userId="98ef6f96-4d18-4b7a-8253-000ffa3b65c1" providerId="ADAL" clId="{9D8BAA1E-537C-45D8-8EEA-E1CD33573B25}" dt="2024-10-23T22:17:14.325" v="11" actId="21"/>
          <ac:picMkLst>
            <pc:docMk/>
            <pc:sldMk cId="556528852" sldId="260"/>
            <ac:picMk id="1026" creationId="{9C22C51E-A91E-0A75-3DBA-172F102509C4}"/>
          </ac:picMkLst>
        </pc:picChg>
      </pc:sldChg>
      <pc:sldChg chg="addSp delSp modSp mod">
        <pc:chgData name="Diego  Evans" userId="98ef6f96-4d18-4b7a-8253-000ffa3b65c1" providerId="ADAL" clId="{9D8BAA1E-537C-45D8-8EEA-E1CD33573B25}" dt="2024-10-23T22:20:41.052" v="62" actId="14100"/>
        <pc:sldMkLst>
          <pc:docMk/>
          <pc:sldMk cId="2737682189" sldId="261"/>
        </pc:sldMkLst>
        <pc:spChg chg="mod">
          <ac:chgData name="Diego  Evans" userId="98ef6f96-4d18-4b7a-8253-000ffa3b65c1" providerId="ADAL" clId="{9D8BAA1E-537C-45D8-8EEA-E1CD33573B25}" dt="2024-10-23T22:20:41.052" v="62" actId="14100"/>
          <ac:spMkLst>
            <pc:docMk/>
            <pc:sldMk cId="2737682189" sldId="261"/>
            <ac:spMk id="4" creationId="{F6595C76-484D-D389-2633-2AE45D332621}"/>
          </ac:spMkLst>
        </pc:spChg>
        <pc:picChg chg="add del mod">
          <ac:chgData name="Diego  Evans" userId="98ef6f96-4d18-4b7a-8253-000ffa3b65c1" providerId="ADAL" clId="{9D8BAA1E-537C-45D8-8EEA-E1CD33573B25}" dt="2024-10-23T22:19:37.037" v="47" actId="21"/>
          <ac:picMkLst>
            <pc:docMk/>
            <pc:sldMk cId="2737682189" sldId="261"/>
            <ac:picMk id="2" creationId="{C35483B9-903E-9E1B-90B7-DCF78DF319C8}"/>
          </ac:picMkLst>
        </pc:picChg>
        <pc:picChg chg="add del mod">
          <ac:chgData name="Diego  Evans" userId="98ef6f96-4d18-4b7a-8253-000ffa3b65c1" providerId="ADAL" clId="{9D8BAA1E-537C-45D8-8EEA-E1CD33573B25}" dt="2024-10-23T22:19:37.037" v="47" actId="21"/>
          <ac:picMkLst>
            <pc:docMk/>
            <pc:sldMk cId="2737682189" sldId="261"/>
            <ac:picMk id="5" creationId="{45C21766-5843-1710-1EDA-FAE882EBADCF}"/>
          </ac:picMkLst>
        </pc:picChg>
        <pc:picChg chg="add">
          <ac:chgData name="Diego  Evans" userId="98ef6f96-4d18-4b7a-8253-000ffa3b65c1" providerId="ADAL" clId="{9D8BAA1E-537C-45D8-8EEA-E1CD33573B25}" dt="2024-10-23T22:19:38.272" v="48"/>
          <ac:picMkLst>
            <pc:docMk/>
            <pc:sldMk cId="2737682189" sldId="261"/>
            <ac:picMk id="6" creationId="{3530A8E5-2DE4-5098-31EC-86C717B770D7}"/>
          </ac:picMkLst>
        </pc:picChg>
        <pc:picChg chg="del">
          <ac:chgData name="Diego  Evans" userId="98ef6f96-4d18-4b7a-8253-000ffa3b65c1" providerId="ADAL" clId="{9D8BAA1E-537C-45D8-8EEA-E1CD33573B25}" dt="2024-10-23T22:19:11.539" v="38" actId="478"/>
          <ac:picMkLst>
            <pc:docMk/>
            <pc:sldMk cId="2737682189" sldId="261"/>
            <ac:picMk id="3074" creationId="{1BC3B23A-57A2-8D2D-257C-71BCB78601EF}"/>
          </ac:picMkLst>
        </pc:picChg>
      </pc:sldChg>
      <pc:sldChg chg="addSp delSp modSp mod">
        <pc:chgData name="Diego  Evans" userId="98ef6f96-4d18-4b7a-8253-000ffa3b65c1" providerId="ADAL" clId="{9D8BAA1E-537C-45D8-8EEA-E1CD33573B25}" dt="2024-10-23T22:20:11.317" v="59"/>
        <pc:sldMkLst>
          <pc:docMk/>
          <pc:sldMk cId="3867967918" sldId="262"/>
        </pc:sldMkLst>
        <pc:picChg chg="add del mod">
          <ac:chgData name="Diego  Evans" userId="98ef6f96-4d18-4b7a-8253-000ffa3b65c1" providerId="ADAL" clId="{9D8BAA1E-537C-45D8-8EEA-E1CD33573B25}" dt="2024-10-23T22:20:10.085" v="58" actId="21"/>
          <ac:picMkLst>
            <pc:docMk/>
            <pc:sldMk cId="3867967918" sldId="262"/>
            <ac:picMk id="3" creationId="{AC09CCCA-77BD-0A9E-5EBA-688FB94E3CD9}"/>
          </ac:picMkLst>
        </pc:picChg>
        <pc:picChg chg="add">
          <ac:chgData name="Diego  Evans" userId="98ef6f96-4d18-4b7a-8253-000ffa3b65c1" providerId="ADAL" clId="{9D8BAA1E-537C-45D8-8EEA-E1CD33573B25}" dt="2024-10-23T22:20:11.317" v="59"/>
          <ac:picMkLst>
            <pc:docMk/>
            <pc:sldMk cId="3867967918" sldId="262"/>
            <ac:picMk id="4" creationId="{11E24C24-B89A-191A-5FCA-BD3195AB2BCA}"/>
          </ac:picMkLst>
        </pc:picChg>
        <pc:picChg chg="add del mod">
          <ac:chgData name="Diego  Evans" userId="98ef6f96-4d18-4b7a-8253-000ffa3b65c1" providerId="ADAL" clId="{9D8BAA1E-537C-45D8-8EEA-E1CD33573B25}" dt="2024-10-23T22:20:10.085" v="58" actId="21"/>
          <ac:picMkLst>
            <pc:docMk/>
            <pc:sldMk cId="3867967918" sldId="262"/>
            <ac:picMk id="3074" creationId="{48CBA677-21DC-C5B9-73A8-CDF7CFC375F5}"/>
          </ac:picMkLst>
        </pc:picChg>
        <pc:picChg chg="del">
          <ac:chgData name="Diego  Evans" userId="98ef6f96-4d18-4b7a-8253-000ffa3b65c1" providerId="ADAL" clId="{9D8BAA1E-537C-45D8-8EEA-E1CD33573B25}" dt="2024-10-23T22:19:48.747" v="49" actId="478"/>
          <ac:picMkLst>
            <pc:docMk/>
            <pc:sldMk cId="3867967918" sldId="262"/>
            <ac:picMk id="4098" creationId="{F4B15CBA-3BA9-543B-1832-1B94B314E878}"/>
          </ac:picMkLst>
        </pc:picChg>
      </pc:sldChg>
      <pc:sldChg chg="ord">
        <pc:chgData name="Diego  Evans" userId="98ef6f96-4d18-4b7a-8253-000ffa3b65c1" providerId="ADAL" clId="{9D8BAA1E-537C-45D8-8EEA-E1CD33573B25}" dt="2024-10-23T22:23:47.616" v="107"/>
        <pc:sldMkLst>
          <pc:docMk/>
          <pc:sldMk cId="1452657526" sldId="264"/>
        </pc:sldMkLst>
      </pc:sldChg>
      <pc:sldChg chg="addSp delSp modSp mod">
        <pc:chgData name="Diego  Evans" userId="98ef6f96-4d18-4b7a-8253-000ffa3b65c1" providerId="ADAL" clId="{9D8BAA1E-537C-45D8-8EEA-E1CD33573B25}" dt="2024-10-23T22:28:04.813" v="163" actId="20577"/>
        <pc:sldMkLst>
          <pc:docMk/>
          <pc:sldMk cId="124021227" sldId="272"/>
        </pc:sldMkLst>
        <pc:spChg chg="mod">
          <ac:chgData name="Diego  Evans" userId="98ef6f96-4d18-4b7a-8253-000ffa3b65c1" providerId="ADAL" clId="{9D8BAA1E-537C-45D8-8EEA-E1CD33573B25}" dt="2024-10-23T22:28:04.813" v="163" actId="20577"/>
          <ac:spMkLst>
            <pc:docMk/>
            <pc:sldMk cId="124021227" sldId="272"/>
            <ac:spMk id="4" creationId="{AFE41279-C110-4BED-4662-4D117ACE98FB}"/>
          </ac:spMkLst>
        </pc:spChg>
        <pc:picChg chg="add del mod">
          <ac:chgData name="Diego  Evans" userId="98ef6f96-4d18-4b7a-8253-000ffa3b65c1" providerId="ADAL" clId="{9D8BAA1E-537C-45D8-8EEA-E1CD33573B25}" dt="2024-10-23T22:24:39.775" v="111" actId="21"/>
          <ac:picMkLst>
            <pc:docMk/>
            <pc:sldMk cId="124021227" sldId="272"/>
            <ac:picMk id="3" creationId="{5EA9EF2D-0206-E4BF-D0F5-0376AE7FE7D0}"/>
          </ac:picMkLst>
        </pc:picChg>
        <pc:picChg chg="add">
          <ac:chgData name="Diego  Evans" userId="98ef6f96-4d18-4b7a-8253-000ffa3b65c1" providerId="ADAL" clId="{9D8BAA1E-537C-45D8-8EEA-E1CD33573B25}" dt="2024-10-23T22:24:41.163" v="112"/>
          <ac:picMkLst>
            <pc:docMk/>
            <pc:sldMk cId="124021227" sldId="272"/>
            <ac:picMk id="5" creationId="{BDE8F3C0-2252-F9FE-A120-96ED5C6C97F6}"/>
          </ac:picMkLst>
        </pc:picChg>
        <pc:picChg chg="del">
          <ac:chgData name="Diego  Evans" userId="98ef6f96-4d18-4b7a-8253-000ffa3b65c1" providerId="ADAL" clId="{9D8BAA1E-537C-45D8-8EEA-E1CD33573B25}" dt="2024-10-23T22:24:39.775" v="111" actId="21"/>
          <ac:picMkLst>
            <pc:docMk/>
            <pc:sldMk cId="124021227" sldId="272"/>
            <ac:picMk id="17410" creationId="{D4F69FE6-CC31-2322-851D-AE10F164ED1C}"/>
          </ac:picMkLst>
        </pc:picChg>
      </pc:sldChg>
      <pc:sldChg chg="addSp delSp modSp mod">
        <pc:chgData name="Diego  Evans" userId="98ef6f96-4d18-4b7a-8253-000ffa3b65c1" providerId="ADAL" clId="{9D8BAA1E-537C-45D8-8EEA-E1CD33573B25}" dt="2024-10-23T22:28:30.580" v="174" actId="20577"/>
        <pc:sldMkLst>
          <pc:docMk/>
          <pc:sldMk cId="4127019553" sldId="289"/>
        </pc:sldMkLst>
        <pc:spChg chg="mod">
          <ac:chgData name="Diego  Evans" userId="98ef6f96-4d18-4b7a-8253-000ffa3b65c1" providerId="ADAL" clId="{9D8BAA1E-537C-45D8-8EEA-E1CD33573B25}" dt="2024-10-23T22:28:30.580" v="174" actId="20577"/>
          <ac:spMkLst>
            <pc:docMk/>
            <pc:sldMk cId="4127019553" sldId="289"/>
            <ac:spMk id="4" creationId="{25EACCD1-4EAA-6071-50C2-4914B9DE5C2F}"/>
          </ac:spMkLst>
        </pc:spChg>
        <pc:picChg chg="add del mod">
          <ac:chgData name="Diego  Evans" userId="98ef6f96-4d18-4b7a-8253-000ffa3b65c1" providerId="ADAL" clId="{9D8BAA1E-537C-45D8-8EEA-E1CD33573B25}" dt="2024-10-23T22:25:48.241" v="125" actId="21"/>
          <ac:picMkLst>
            <pc:docMk/>
            <pc:sldMk cId="4127019553" sldId="289"/>
            <ac:picMk id="3" creationId="{D6ACD960-6C35-350C-B7D0-9D47150BBB8F}"/>
          </ac:picMkLst>
        </pc:picChg>
        <pc:picChg chg="add">
          <ac:chgData name="Diego  Evans" userId="98ef6f96-4d18-4b7a-8253-000ffa3b65c1" providerId="ADAL" clId="{9D8BAA1E-537C-45D8-8EEA-E1CD33573B25}" dt="2024-10-23T22:25:49.560" v="126"/>
          <ac:picMkLst>
            <pc:docMk/>
            <pc:sldMk cId="4127019553" sldId="289"/>
            <ac:picMk id="5" creationId="{489FBEBC-9E9E-84E4-9F50-710EBA29DAC0}"/>
          </ac:picMkLst>
        </pc:picChg>
        <pc:picChg chg="del">
          <ac:chgData name="Diego  Evans" userId="98ef6f96-4d18-4b7a-8253-000ffa3b65c1" providerId="ADAL" clId="{9D8BAA1E-537C-45D8-8EEA-E1CD33573B25}" dt="2024-10-23T22:25:48.241" v="125" actId="21"/>
          <ac:picMkLst>
            <pc:docMk/>
            <pc:sldMk cId="4127019553" sldId="289"/>
            <ac:picMk id="34818" creationId="{BE2CB390-C391-2B5D-2C74-943FF9CDFACA}"/>
          </ac:picMkLst>
        </pc:picChg>
      </pc:sldChg>
      <pc:sldChg chg="del">
        <pc:chgData name="Diego  Evans" userId="98ef6f96-4d18-4b7a-8253-000ffa3b65c1" providerId="ADAL" clId="{9D8BAA1E-537C-45D8-8EEA-E1CD33573B25}" dt="2024-10-23T22:25:59.865" v="127" actId="47"/>
        <pc:sldMkLst>
          <pc:docMk/>
          <pc:sldMk cId="30192691" sldId="290"/>
        </pc:sldMkLst>
      </pc:sldChg>
      <pc:sldChg chg="del">
        <pc:chgData name="Diego  Evans" userId="98ef6f96-4d18-4b7a-8253-000ffa3b65c1" providerId="ADAL" clId="{9D8BAA1E-537C-45D8-8EEA-E1CD33573B25}" dt="2024-10-23T22:25:59.865" v="127" actId="47"/>
        <pc:sldMkLst>
          <pc:docMk/>
          <pc:sldMk cId="2393255785" sldId="291"/>
        </pc:sldMkLst>
      </pc:sldChg>
      <pc:sldChg chg="addSp delSp modSp new mod">
        <pc:chgData name="Diego  Evans" userId="98ef6f96-4d18-4b7a-8253-000ffa3b65c1" providerId="ADAL" clId="{9D8BAA1E-537C-45D8-8EEA-E1CD33573B25}" dt="2024-10-23T22:21:19.743" v="77"/>
        <pc:sldMkLst>
          <pc:docMk/>
          <pc:sldMk cId="599764735" sldId="301"/>
        </pc:sldMkLst>
        <pc:spChg chg="del">
          <ac:chgData name="Diego  Evans" userId="98ef6f96-4d18-4b7a-8253-000ffa3b65c1" providerId="ADAL" clId="{9D8BAA1E-537C-45D8-8EEA-E1CD33573B25}" dt="2024-10-23T22:21:18.623" v="76" actId="478"/>
          <ac:spMkLst>
            <pc:docMk/>
            <pc:sldMk cId="599764735" sldId="301"/>
            <ac:spMk id="2" creationId="{BA551756-1BB2-9290-DDB4-757C285BE6F5}"/>
          </ac:spMkLst>
        </pc:spChg>
        <pc:spChg chg="del">
          <ac:chgData name="Diego  Evans" userId="98ef6f96-4d18-4b7a-8253-000ffa3b65c1" providerId="ADAL" clId="{9D8BAA1E-537C-45D8-8EEA-E1CD33573B25}" dt="2024-10-23T22:21:17.646" v="75" actId="478"/>
          <ac:spMkLst>
            <pc:docMk/>
            <pc:sldMk cId="599764735" sldId="301"/>
            <ac:spMk id="3" creationId="{FC444895-EB3D-F3B0-D859-76C0DB9C0DBE}"/>
          </ac:spMkLst>
        </pc:spChg>
        <pc:spChg chg="add mod">
          <ac:chgData name="Diego  Evans" userId="98ef6f96-4d18-4b7a-8253-000ffa3b65c1" providerId="ADAL" clId="{9D8BAA1E-537C-45D8-8EEA-E1CD33573B25}" dt="2024-10-23T22:20:45.429" v="64" actId="14100"/>
          <ac:spMkLst>
            <pc:docMk/>
            <pc:sldMk cId="599764735" sldId="301"/>
            <ac:spMk id="4" creationId="{D066B62C-7266-6711-F146-51C1B7C47E2E}"/>
          </ac:spMkLst>
        </pc:spChg>
        <pc:picChg chg="add del mod">
          <ac:chgData name="Diego  Evans" userId="98ef6f96-4d18-4b7a-8253-000ffa3b65c1" providerId="ADAL" clId="{9D8BAA1E-537C-45D8-8EEA-E1CD33573B25}" dt="2024-10-23T22:21:15.904" v="74" actId="21"/>
          <ac:picMkLst>
            <pc:docMk/>
            <pc:sldMk cId="599764735" sldId="301"/>
            <ac:picMk id="6" creationId="{59DE2397-35FB-BD48-09F4-94492936C0FD}"/>
          </ac:picMkLst>
        </pc:picChg>
        <pc:picChg chg="add">
          <ac:chgData name="Diego  Evans" userId="98ef6f96-4d18-4b7a-8253-000ffa3b65c1" providerId="ADAL" clId="{9D8BAA1E-537C-45D8-8EEA-E1CD33573B25}" dt="2024-10-23T22:21:19.743" v="77"/>
          <ac:picMkLst>
            <pc:docMk/>
            <pc:sldMk cId="599764735" sldId="301"/>
            <ac:picMk id="7" creationId="{9B2BA6B0-3FB5-BAB3-BEC2-7EDBC7A475AD}"/>
          </ac:picMkLst>
        </pc:picChg>
        <pc:picChg chg="add del mod">
          <ac:chgData name="Diego  Evans" userId="98ef6f96-4d18-4b7a-8253-000ffa3b65c1" providerId="ADAL" clId="{9D8BAA1E-537C-45D8-8EEA-E1CD33573B25}" dt="2024-10-23T22:21:15.904" v="74" actId="21"/>
          <ac:picMkLst>
            <pc:docMk/>
            <pc:sldMk cId="599764735" sldId="301"/>
            <ac:picMk id="4098" creationId="{BC8FDC53-F431-7AC4-C070-EDBB5A954FFB}"/>
          </ac:picMkLst>
        </pc:picChg>
      </pc:sldChg>
      <pc:sldChg chg="addSp delSp modSp new mod">
        <pc:chgData name="Diego  Evans" userId="98ef6f96-4d18-4b7a-8253-000ffa3b65c1" providerId="ADAL" clId="{9D8BAA1E-537C-45D8-8EEA-E1CD33573B25}" dt="2024-10-23T22:22:42.913" v="92"/>
        <pc:sldMkLst>
          <pc:docMk/>
          <pc:sldMk cId="1589051334" sldId="302"/>
        </pc:sldMkLst>
        <pc:spChg chg="del">
          <ac:chgData name="Diego  Evans" userId="98ef6f96-4d18-4b7a-8253-000ffa3b65c1" providerId="ADAL" clId="{9D8BAA1E-537C-45D8-8EEA-E1CD33573B25}" dt="2024-10-23T22:22:02.316" v="79" actId="478"/>
          <ac:spMkLst>
            <pc:docMk/>
            <pc:sldMk cId="1589051334" sldId="302"/>
            <ac:spMk id="2" creationId="{AD76B216-98B0-8EF5-7051-09FA6851FCB6}"/>
          </ac:spMkLst>
        </pc:spChg>
        <pc:spChg chg="del">
          <ac:chgData name="Diego  Evans" userId="98ef6f96-4d18-4b7a-8253-000ffa3b65c1" providerId="ADAL" clId="{9D8BAA1E-537C-45D8-8EEA-E1CD33573B25}" dt="2024-10-23T22:22:02.316" v="79" actId="478"/>
          <ac:spMkLst>
            <pc:docMk/>
            <pc:sldMk cId="1589051334" sldId="302"/>
            <ac:spMk id="3" creationId="{6DBB4E62-1BB8-AB9B-31A6-5B96C2ABE019}"/>
          </ac:spMkLst>
        </pc:spChg>
        <pc:spChg chg="add mod">
          <ac:chgData name="Diego  Evans" userId="98ef6f96-4d18-4b7a-8253-000ffa3b65c1" providerId="ADAL" clId="{9D8BAA1E-537C-45D8-8EEA-E1CD33573B25}" dt="2024-10-23T22:22:19.726" v="84" actId="14100"/>
          <ac:spMkLst>
            <pc:docMk/>
            <pc:sldMk cId="1589051334" sldId="302"/>
            <ac:spMk id="4" creationId="{9D359D5A-6819-7188-F7A1-622979AC68BC}"/>
          </ac:spMkLst>
        </pc:spChg>
        <pc:picChg chg="add del mod">
          <ac:chgData name="Diego  Evans" userId="98ef6f96-4d18-4b7a-8253-000ffa3b65c1" providerId="ADAL" clId="{9D8BAA1E-537C-45D8-8EEA-E1CD33573B25}" dt="2024-10-23T22:22:41.722" v="91" actId="21"/>
          <ac:picMkLst>
            <pc:docMk/>
            <pc:sldMk cId="1589051334" sldId="302"/>
            <ac:picMk id="6" creationId="{0F9F36C1-BF7C-4BE0-45FD-D64281942A94}"/>
          </ac:picMkLst>
        </pc:picChg>
        <pc:picChg chg="add">
          <ac:chgData name="Diego  Evans" userId="98ef6f96-4d18-4b7a-8253-000ffa3b65c1" providerId="ADAL" clId="{9D8BAA1E-537C-45D8-8EEA-E1CD33573B25}" dt="2024-10-23T22:22:42.913" v="92"/>
          <ac:picMkLst>
            <pc:docMk/>
            <pc:sldMk cId="1589051334" sldId="302"/>
            <ac:picMk id="7" creationId="{F0E4DAD6-CE9C-BBDA-3C8E-1544382E5E6F}"/>
          </ac:picMkLst>
        </pc:picChg>
        <pc:picChg chg="add del mod">
          <ac:chgData name="Diego  Evans" userId="98ef6f96-4d18-4b7a-8253-000ffa3b65c1" providerId="ADAL" clId="{9D8BAA1E-537C-45D8-8EEA-E1CD33573B25}" dt="2024-10-23T22:22:41.722" v="91" actId="21"/>
          <ac:picMkLst>
            <pc:docMk/>
            <pc:sldMk cId="1589051334" sldId="302"/>
            <ac:picMk id="5122" creationId="{D6C14ABB-39D7-5B6B-6F30-A77344D00727}"/>
          </ac:picMkLst>
        </pc:picChg>
      </pc:sldChg>
      <pc:sldChg chg="addSp delSp modSp new mod">
        <pc:chgData name="Diego  Evans" userId="98ef6f96-4d18-4b7a-8253-000ffa3b65c1" providerId="ADAL" clId="{9D8BAA1E-537C-45D8-8EEA-E1CD33573B25}" dt="2024-10-23T22:23:25.936" v="103"/>
        <pc:sldMkLst>
          <pc:docMk/>
          <pc:sldMk cId="667682465" sldId="303"/>
        </pc:sldMkLst>
        <pc:spChg chg="del">
          <ac:chgData name="Diego  Evans" userId="98ef6f96-4d18-4b7a-8253-000ffa3b65c1" providerId="ADAL" clId="{9D8BAA1E-537C-45D8-8EEA-E1CD33573B25}" dt="2024-10-23T22:22:56.651" v="94" actId="478"/>
          <ac:spMkLst>
            <pc:docMk/>
            <pc:sldMk cId="667682465" sldId="303"/>
            <ac:spMk id="2" creationId="{5ED241A8-DA54-2F50-94DA-DE7679794FDE}"/>
          </ac:spMkLst>
        </pc:spChg>
        <pc:spChg chg="del">
          <ac:chgData name="Diego  Evans" userId="98ef6f96-4d18-4b7a-8253-000ffa3b65c1" providerId="ADAL" clId="{9D8BAA1E-537C-45D8-8EEA-E1CD33573B25}" dt="2024-10-23T22:22:56.651" v="94" actId="478"/>
          <ac:spMkLst>
            <pc:docMk/>
            <pc:sldMk cId="667682465" sldId="303"/>
            <ac:spMk id="3" creationId="{426F34D0-0E78-F42E-903A-915B0C2715FE}"/>
          </ac:spMkLst>
        </pc:spChg>
        <pc:picChg chg="add del mod">
          <ac:chgData name="Diego  Evans" userId="98ef6f96-4d18-4b7a-8253-000ffa3b65c1" providerId="ADAL" clId="{9D8BAA1E-537C-45D8-8EEA-E1CD33573B25}" dt="2024-10-23T22:23:24.599" v="102" actId="21"/>
          <ac:picMkLst>
            <pc:docMk/>
            <pc:sldMk cId="667682465" sldId="303"/>
            <ac:picMk id="5" creationId="{9368EDC8-492E-1486-5FE2-1F83C224063E}"/>
          </ac:picMkLst>
        </pc:picChg>
        <pc:picChg chg="add">
          <ac:chgData name="Diego  Evans" userId="98ef6f96-4d18-4b7a-8253-000ffa3b65c1" providerId="ADAL" clId="{9D8BAA1E-537C-45D8-8EEA-E1CD33573B25}" dt="2024-10-23T22:23:25.936" v="103"/>
          <ac:picMkLst>
            <pc:docMk/>
            <pc:sldMk cId="667682465" sldId="303"/>
            <ac:picMk id="6" creationId="{5A275385-E615-B855-10D4-3E8F51F57646}"/>
          </ac:picMkLst>
        </pc:picChg>
        <pc:picChg chg="add del mod">
          <ac:chgData name="Diego  Evans" userId="98ef6f96-4d18-4b7a-8253-000ffa3b65c1" providerId="ADAL" clId="{9D8BAA1E-537C-45D8-8EEA-E1CD33573B25}" dt="2024-10-23T22:23:24.599" v="102" actId="21"/>
          <ac:picMkLst>
            <pc:docMk/>
            <pc:sldMk cId="667682465" sldId="303"/>
            <ac:picMk id="6146" creationId="{F7695050-03A8-C162-4E26-72A56B18CACE}"/>
          </ac:picMkLst>
        </pc:picChg>
      </pc:sldChg>
      <pc:sldChg chg="addSp delSp modSp new mod">
        <pc:chgData name="Diego  Evans" userId="98ef6f96-4d18-4b7a-8253-000ffa3b65c1" providerId="ADAL" clId="{9D8BAA1E-537C-45D8-8EEA-E1CD33573B25}" dt="2024-10-23T22:26:51.007" v="140"/>
        <pc:sldMkLst>
          <pc:docMk/>
          <pc:sldMk cId="3541686722" sldId="304"/>
        </pc:sldMkLst>
        <pc:spChg chg="del">
          <ac:chgData name="Diego  Evans" userId="98ef6f96-4d18-4b7a-8253-000ffa3b65c1" providerId="ADAL" clId="{9D8BAA1E-537C-45D8-8EEA-E1CD33573B25}" dt="2024-10-23T22:26:04.717" v="129" actId="478"/>
          <ac:spMkLst>
            <pc:docMk/>
            <pc:sldMk cId="3541686722" sldId="304"/>
            <ac:spMk id="2" creationId="{30496463-683F-5F88-606E-F871C31EDD6D}"/>
          </ac:spMkLst>
        </pc:spChg>
        <pc:spChg chg="del">
          <ac:chgData name="Diego  Evans" userId="98ef6f96-4d18-4b7a-8253-000ffa3b65c1" providerId="ADAL" clId="{9D8BAA1E-537C-45D8-8EEA-E1CD33573B25}" dt="2024-10-23T22:26:04.717" v="129" actId="478"/>
          <ac:spMkLst>
            <pc:docMk/>
            <pc:sldMk cId="3541686722" sldId="304"/>
            <ac:spMk id="3" creationId="{C65F5665-90D8-50BE-A4BD-315877A6DC28}"/>
          </ac:spMkLst>
        </pc:spChg>
        <pc:spChg chg="add mod">
          <ac:chgData name="Diego  Evans" userId="98ef6f96-4d18-4b7a-8253-000ffa3b65c1" providerId="ADAL" clId="{9D8BAA1E-537C-45D8-8EEA-E1CD33573B25}" dt="2024-10-23T22:26:51.007" v="140"/>
          <ac:spMkLst>
            <pc:docMk/>
            <pc:sldMk cId="3541686722" sldId="304"/>
            <ac:spMk id="7" creationId="{8458D60E-EFC6-981B-A576-F525A6F9DEC5}"/>
          </ac:spMkLst>
        </pc:spChg>
        <pc:picChg chg="add del mod">
          <ac:chgData name="Diego  Evans" userId="98ef6f96-4d18-4b7a-8253-000ffa3b65c1" providerId="ADAL" clId="{9D8BAA1E-537C-45D8-8EEA-E1CD33573B25}" dt="2024-10-23T22:26:29.886" v="138" actId="21"/>
          <ac:picMkLst>
            <pc:docMk/>
            <pc:sldMk cId="3541686722" sldId="304"/>
            <ac:picMk id="5" creationId="{F4E27862-8FD2-5C90-9131-3683454248E9}"/>
          </ac:picMkLst>
        </pc:picChg>
        <pc:picChg chg="add">
          <ac:chgData name="Diego  Evans" userId="98ef6f96-4d18-4b7a-8253-000ffa3b65c1" providerId="ADAL" clId="{9D8BAA1E-537C-45D8-8EEA-E1CD33573B25}" dt="2024-10-23T22:26:31.129" v="139"/>
          <ac:picMkLst>
            <pc:docMk/>
            <pc:sldMk cId="3541686722" sldId="304"/>
            <ac:picMk id="6" creationId="{B0748F2B-CF1C-A7AA-8A5F-4B4454DB72BE}"/>
          </ac:picMkLst>
        </pc:picChg>
        <pc:picChg chg="add del mod">
          <ac:chgData name="Diego  Evans" userId="98ef6f96-4d18-4b7a-8253-000ffa3b65c1" providerId="ADAL" clId="{9D8BAA1E-537C-45D8-8EEA-E1CD33573B25}" dt="2024-10-23T22:26:29.886" v="138" actId="21"/>
          <ac:picMkLst>
            <pc:docMk/>
            <pc:sldMk cId="3541686722" sldId="304"/>
            <ac:picMk id="7170" creationId="{FA6CEA55-F586-49C3-D37D-E75E436B3694}"/>
          </ac:picMkLst>
        </pc:picChg>
      </pc:sldChg>
      <pc:sldChg chg="addSp delSp modSp new mod">
        <pc:chgData name="Diego  Evans" userId="98ef6f96-4d18-4b7a-8253-000ffa3b65c1" providerId="ADAL" clId="{9D8BAA1E-537C-45D8-8EEA-E1CD33573B25}" dt="2024-10-23T22:29:33.823" v="233" actId="20577"/>
        <pc:sldMkLst>
          <pc:docMk/>
          <pc:sldMk cId="193889523" sldId="305"/>
        </pc:sldMkLst>
        <pc:spChg chg="del">
          <ac:chgData name="Diego  Evans" userId="98ef6f96-4d18-4b7a-8253-000ffa3b65c1" providerId="ADAL" clId="{9D8BAA1E-537C-45D8-8EEA-E1CD33573B25}" dt="2024-10-23T22:26:56.380" v="142" actId="478"/>
          <ac:spMkLst>
            <pc:docMk/>
            <pc:sldMk cId="193889523" sldId="305"/>
            <ac:spMk id="2" creationId="{F7F7CE47-EC9D-47AC-356C-EDF75C5087F4}"/>
          </ac:spMkLst>
        </pc:spChg>
        <pc:spChg chg="del">
          <ac:chgData name="Diego  Evans" userId="98ef6f96-4d18-4b7a-8253-000ffa3b65c1" providerId="ADAL" clId="{9D8BAA1E-537C-45D8-8EEA-E1CD33573B25}" dt="2024-10-23T22:26:56.380" v="142" actId="478"/>
          <ac:spMkLst>
            <pc:docMk/>
            <pc:sldMk cId="193889523" sldId="305"/>
            <ac:spMk id="3" creationId="{C09F2800-CEE3-5E0D-E5D5-CE1FCD7F1C4B}"/>
          </ac:spMkLst>
        </pc:spChg>
        <pc:spChg chg="add mod">
          <ac:chgData name="Diego  Evans" userId="98ef6f96-4d18-4b7a-8253-000ffa3b65c1" providerId="ADAL" clId="{9D8BAA1E-537C-45D8-8EEA-E1CD33573B25}" dt="2024-10-23T22:29:33.823" v="233" actId="20577"/>
          <ac:spMkLst>
            <pc:docMk/>
            <pc:sldMk cId="193889523" sldId="305"/>
            <ac:spMk id="7" creationId="{BEE05231-629D-2ADF-15CA-19C305AE05BD}"/>
          </ac:spMkLst>
        </pc:spChg>
        <pc:picChg chg="add del mod">
          <ac:chgData name="Diego  Evans" userId="98ef6f96-4d18-4b7a-8253-000ffa3b65c1" providerId="ADAL" clId="{9D8BAA1E-537C-45D8-8EEA-E1CD33573B25}" dt="2024-10-23T22:27:22.098" v="151" actId="21"/>
          <ac:picMkLst>
            <pc:docMk/>
            <pc:sldMk cId="193889523" sldId="305"/>
            <ac:picMk id="5" creationId="{32915605-EFAC-F891-75C5-4070D5A732A2}"/>
          </ac:picMkLst>
        </pc:picChg>
        <pc:picChg chg="add">
          <ac:chgData name="Diego  Evans" userId="98ef6f96-4d18-4b7a-8253-000ffa3b65c1" providerId="ADAL" clId="{9D8BAA1E-537C-45D8-8EEA-E1CD33573B25}" dt="2024-10-23T22:27:23.319" v="152"/>
          <ac:picMkLst>
            <pc:docMk/>
            <pc:sldMk cId="193889523" sldId="305"/>
            <ac:picMk id="6" creationId="{65986742-F3AB-D4F9-FECF-B161407F0166}"/>
          </ac:picMkLst>
        </pc:picChg>
        <pc:picChg chg="add del mod">
          <ac:chgData name="Diego  Evans" userId="98ef6f96-4d18-4b7a-8253-000ffa3b65c1" providerId="ADAL" clId="{9D8BAA1E-537C-45D8-8EEA-E1CD33573B25}" dt="2024-10-23T22:27:22.098" v="151" actId="21"/>
          <ac:picMkLst>
            <pc:docMk/>
            <pc:sldMk cId="193889523" sldId="305"/>
            <ac:picMk id="8194" creationId="{7A91FF7D-6590-0A06-AFE6-20AE1B57382B}"/>
          </ac:picMkLst>
        </pc:picChg>
      </pc:sldChg>
      <pc:sldChg chg="addSp delSp modSp new mod">
        <pc:chgData name="Diego  Evans" userId="98ef6f96-4d18-4b7a-8253-000ffa3b65c1" providerId="ADAL" clId="{9D8BAA1E-537C-45D8-8EEA-E1CD33573B25}" dt="2024-10-23T22:31:03.894" v="251" actId="108"/>
        <pc:sldMkLst>
          <pc:docMk/>
          <pc:sldMk cId="3116824531" sldId="306"/>
        </pc:sldMkLst>
        <pc:spChg chg="del">
          <ac:chgData name="Diego  Evans" userId="98ef6f96-4d18-4b7a-8253-000ffa3b65c1" providerId="ADAL" clId="{9D8BAA1E-537C-45D8-8EEA-E1CD33573B25}" dt="2024-10-23T22:29:02.493" v="184" actId="478"/>
          <ac:spMkLst>
            <pc:docMk/>
            <pc:sldMk cId="3116824531" sldId="306"/>
            <ac:spMk id="2" creationId="{90EB9A4E-E9AB-5B1E-1F97-537AB96BF228}"/>
          </ac:spMkLst>
        </pc:spChg>
        <pc:spChg chg="del">
          <ac:chgData name="Diego  Evans" userId="98ef6f96-4d18-4b7a-8253-000ffa3b65c1" providerId="ADAL" clId="{9D8BAA1E-537C-45D8-8EEA-E1CD33573B25}" dt="2024-10-23T22:29:02.493" v="184" actId="478"/>
          <ac:spMkLst>
            <pc:docMk/>
            <pc:sldMk cId="3116824531" sldId="306"/>
            <ac:spMk id="3" creationId="{9D37E3B5-ADE6-DD7E-F8CF-7C46D90E8805}"/>
          </ac:spMkLst>
        </pc:spChg>
        <pc:spChg chg="add mod">
          <ac:chgData name="Diego  Evans" userId="98ef6f96-4d18-4b7a-8253-000ffa3b65c1" providerId="ADAL" clId="{9D8BAA1E-537C-45D8-8EEA-E1CD33573B25}" dt="2024-10-23T22:31:03.894" v="251" actId="108"/>
          <ac:spMkLst>
            <pc:docMk/>
            <pc:sldMk cId="3116824531" sldId="306"/>
            <ac:spMk id="7" creationId="{77283CD9-1A34-B66E-4595-35CDD7F0794A}"/>
          </ac:spMkLst>
        </pc:spChg>
        <pc:picChg chg="add del mod">
          <ac:chgData name="Diego  Evans" userId="98ef6f96-4d18-4b7a-8253-000ffa3b65c1" providerId="ADAL" clId="{9D8BAA1E-537C-45D8-8EEA-E1CD33573B25}" dt="2024-10-23T22:29:00.566" v="183" actId="21"/>
          <ac:picMkLst>
            <pc:docMk/>
            <pc:sldMk cId="3116824531" sldId="306"/>
            <ac:picMk id="5" creationId="{C0255391-C3E9-3D11-4C81-C7019E7CB3D0}"/>
          </ac:picMkLst>
        </pc:picChg>
        <pc:picChg chg="add">
          <ac:chgData name="Diego  Evans" userId="98ef6f96-4d18-4b7a-8253-000ffa3b65c1" providerId="ADAL" clId="{9D8BAA1E-537C-45D8-8EEA-E1CD33573B25}" dt="2024-10-23T22:29:03.963" v="185"/>
          <ac:picMkLst>
            <pc:docMk/>
            <pc:sldMk cId="3116824531" sldId="306"/>
            <ac:picMk id="6" creationId="{D9028770-0808-D571-293A-6FFAC9FA4139}"/>
          </ac:picMkLst>
        </pc:picChg>
        <pc:picChg chg="add del mod">
          <ac:chgData name="Diego  Evans" userId="98ef6f96-4d18-4b7a-8253-000ffa3b65c1" providerId="ADAL" clId="{9D8BAA1E-537C-45D8-8EEA-E1CD33573B25}" dt="2024-10-23T22:29:00.566" v="183" actId="21"/>
          <ac:picMkLst>
            <pc:docMk/>
            <pc:sldMk cId="3116824531" sldId="306"/>
            <ac:picMk id="9218" creationId="{C8DE7708-6FA8-BF3B-A737-6752555BC4BF}"/>
          </ac:picMkLst>
        </pc:picChg>
      </pc:sldChg>
      <pc:sldChg chg="addSp modSp new mod">
        <pc:chgData name="Diego  Evans" userId="98ef6f96-4d18-4b7a-8253-000ffa3b65c1" providerId="ADAL" clId="{9D8BAA1E-537C-45D8-8EEA-E1CD33573B25}" dt="2024-10-23T22:31:01.116" v="250" actId="108"/>
        <pc:sldMkLst>
          <pc:docMk/>
          <pc:sldMk cId="746815570" sldId="307"/>
        </pc:sldMkLst>
        <pc:spChg chg="add mod">
          <ac:chgData name="Diego  Evans" userId="98ef6f96-4d18-4b7a-8253-000ffa3b65c1" providerId="ADAL" clId="{9D8BAA1E-537C-45D8-8EEA-E1CD33573B25}" dt="2024-10-23T22:31:01.116" v="250" actId="108"/>
          <ac:spMkLst>
            <pc:docMk/>
            <pc:sldMk cId="746815570" sldId="307"/>
            <ac:spMk id="6" creationId="{987C5099-2AFC-5581-5BFE-50C3C41F30FB}"/>
          </ac:spMkLst>
        </pc:spChg>
        <pc:picChg chg="add mod">
          <ac:chgData name="Diego  Evans" userId="98ef6f96-4d18-4b7a-8253-000ffa3b65c1" providerId="ADAL" clId="{9D8BAA1E-537C-45D8-8EEA-E1CD33573B25}" dt="2024-10-23T22:30:06.700" v="244" actId="14100"/>
          <ac:picMkLst>
            <pc:docMk/>
            <pc:sldMk cId="746815570" sldId="307"/>
            <ac:picMk id="5" creationId="{972DE8C4-2B3B-692F-EE64-A1701F7748E2}"/>
          </ac:picMkLst>
        </pc:picChg>
        <pc:picChg chg="add mod">
          <ac:chgData name="Diego  Evans" userId="98ef6f96-4d18-4b7a-8253-000ffa3b65c1" providerId="ADAL" clId="{9D8BAA1E-537C-45D8-8EEA-E1CD33573B25}" dt="2024-10-23T22:29:51.947" v="237" actId="14100"/>
          <ac:picMkLst>
            <pc:docMk/>
            <pc:sldMk cId="746815570" sldId="307"/>
            <ac:picMk id="10242" creationId="{76137A32-044E-6023-C81E-73863CC8B8C7}"/>
          </ac:picMkLst>
        </pc:picChg>
      </pc:sldChg>
    </pc:docChg>
  </pc:docChgLst>
  <pc:docChgLst>
    <pc:chgData name="Diego  Evans" userId="98ef6f96-4d18-4b7a-8253-000ffa3b65c1" providerId="ADAL" clId="{381A8025-B7A0-4E05-821D-F96B8DC32B7A}"/>
    <pc:docChg chg="custSel addSld modSld">
      <pc:chgData name="Diego  Evans" userId="98ef6f96-4d18-4b7a-8253-000ffa3b65c1" providerId="ADAL" clId="{381A8025-B7A0-4E05-821D-F96B8DC32B7A}" dt="2024-10-24T12:54:45.560" v="105" actId="6549"/>
      <pc:docMkLst>
        <pc:docMk/>
      </pc:docMkLst>
      <pc:sldChg chg="addSp delSp modSp new mod">
        <pc:chgData name="Diego  Evans" userId="98ef6f96-4d18-4b7a-8253-000ffa3b65c1" providerId="ADAL" clId="{381A8025-B7A0-4E05-821D-F96B8DC32B7A}" dt="2024-10-24T12:52:27.137" v="68" actId="20577"/>
        <pc:sldMkLst>
          <pc:docMk/>
          <pc:sldMk cId="4073840073" sldId="308"/>
        </pc:sldMkLst>
        <pc:spChg chg="del">
          <ac:chgData name="Diego  Evans" userId="98ef6f96-4d18-4b7a-8253-000ffa3b65c1" providerId="ADAL" clId="{381A8025-B7A0-4E05-821D-F96B8DC32B7A}" dt="2024-10-24T12:51:58.359" v="19" actId="478"/>
          <ac:spMkLst>
            <pc:docMk/>
            <pc:sldMk cId="4073840073" sldId="308"/>
            <ac:spMk id="2" creationId="{00664382-F69F-DC9A-4ECD-37C80AE488AF}"/>
          </ac:spMkLst>
        </pc:spChg>
        <pc:spChg chg="del">
          <ac:chgData name="Diego  Evans" userId="98ef6f96-4d18-4b7a-8253-000ffa3b65c1" providerId="ADAL" clId="{381A8025-B7A0-4E05-821D-F96B8DC32B7A}" dt="2024-10-24T12:51:58.359" v="19" actId="478"/>
          <ac:spMkLst>
            <pc:docMk/>
            <pc:sldMk cId="4073840073" sldId="308"/>
            <ac:spMk id="3" creationId="{3BACFC7B-9EFF-C73C-AC08-FFE2308CDBD5}"/>
          </ac:spMkLst>
        </pc:spChg>
        <pc:spChg chg="add mod">
          <ac:chgData name="Diego  Evans" userId="98ef6f96-4d18-4b7a-8253-000ffa3b65c1" providerId="ADAL" clId="{381A8025-B7A0-4E05-821D-F96B8DC32B7A}" dt="2024-10-24T12:52:27.137" v="68" actId="20577"/>
          <ac:spMkLst>
            <pc:docMk/>
            <pc:sldMk cId="4073840073" sldId="308"/>
            <ac:spMk id="9" creationId="{A8DDD347-AE63-B4A8-D335-E10E718D38E0}"/>
          </ac:spMkLst>
        </pc:spChg>
        <pc:picChg chg="add del mod modCrop">
          <ac:chgData name="Diego  Evans" userId="98ef6f96-4d18-4b7a-8253-000ffa3b65c1" providerId="ADAL" clId="{381A8025-B7A0-4E05-821D-F96B8DC32B7A}" dt="2024-10-24T12:51:31.040" v="12" actId="478"/>
          <ac:picMkLst>
            <pc:docMk/>
            <pc:sldMk cId="4073840073" sldId="308"/>
            <ac:picMk id="5" creationId="{F04E9AE1-0DC8-FA13-77B6-C247EF8816A8}"/>
          </ac:picMkLst>
        </pc:picChg>
        <pc:picChg chg="add del mod">
          <ac:chgData name="Diego  Evans" userId="98ef6f96-4d18-4b7a-8253-000ffa3b65c1" providerId="ADAL" clId="{381A8025-B7A0-4E05-821D-F96B8DC32B7A}" dt="2024-10-24T12:51:56.468" v="18" actId="21"/>
          <ac:picMkLst>
            <pc:docMk/>
            <pc:sldMk cId="4073840073" sldId="308"/>
            <ac:picMk id="7" creationId="{74CC4390-DEBB-2A5E-BD62-C9EDEE642080}"/>
          </ac:picMkLst>
        </pc:picChg>
        <pc:picChg chg="add">
          <ac:chgData name="Diego  Evans" userId="98ef6f96-4d18-4b7a-8253-000ffa3b65c1" providerId="ADAL" clId="{381A8025-B7A0-4E05-821D-F96B8DC32B7A}" dt="2024-10-24T12:51:59.847" v="20"/>
          <ac:picMkLst>
            <pc:docMk/>
            <pc:sldMk cId="4073840073" sldId="308"/>
            <ac:picMk id="8" creationId="{A5EA4DAE-68AE-9D99-FE71-A6BF41ED0388}"/>
          </ac:picMkLst>
        </pc:picChg>
        <pc:picChg chg="add del">
          <ac:chgData name="Diego  Evans" userId="98ef6f96-4d18-4b7a-8253-000ffa3b65c1" providerId="ADAL" clId="{381A8025-B7A0-4E05-821D-F96B8DC32B7A}" dt="2024-10-24T12:51:31.040" v="12" actId="478"/>
          <ac:picMkLst>
            <pc:docMk/>
            <pc:sldMk cId="4073840073" sldId="308"/>
            <ac:picMk id="1026" creationId="{BB553F61-17ED-897F-BD12-D3AA64284E1C}"/>
          </ac:picMkLst>
        </pc:picChg>
        <pc:picChg chg="add del">
          <ac:chgData name="Diego  Evans" userId="98ef6f96-4d18-4b7a-8253-000ffa3b65c1" providerId="ADAL" clId="{381A8025-B7A0-4E05-821D-F96B8DC32B7A}" dt="2024-10-24T12:51:56.468" v="18" actId="21"/>
          <ac:picMkLst>
            <pc:docMk/>
            <pc:sldMk cId="4073840073" sldId="308"/>
            <ac:picMk id="1028" creationId="{7EC3493C-75C3-E021-137C-798212B5725F}"/>
          </ac:picMkLst>
        </pc:picChg>
      </pc:sldChg>
      <pc:sldChg chg="addSp delSp modSp new mod">
        <pc:chgData name="Diego  Evans" userId="98ef6f96-4d18-4b7a-8253-000ffa3b65c1" providerId="ADAL" clId="{381A8025-B7A0-4E05-821D-F96B8DC32B7A}" dt="2024-10-24T12:53:25.115" v="80"/>
        <pc:sldMkLst>
          <pc:docMk/>
          <pc:sldMk cId="1947552377" sldId="309"/>
        </pc:sldMkLst>
        <pc:spChg chg="add mod">
          <ac:chgData name="Diego  Evans" userId="98ef6f96-4d18-4b7a-8253-000ffa3b65c1" providerId="ADAL" clId="{381A8025-B7A0-4E05-821D-F96B8DC32B7A}" dt="2024-10-24T12:53:25.115" v="80"/>
          <ac:spMkLst>
            <pc:docMk/>
            <pc:sldMk cId="1947552377" sldId="309"/>
            <ac:spMk id="9" creationId="{C72D9FE9-A66C-7EB2-A173-C11EBAB32486}"/>
          </ac:spMkLst>
        </pc:spChg>
        <pc:picChg chg="add del mod">
          <ac:chgData name="Diego  Evans" userId="98ef6f96-4d18-4b7a-8253-000ffa3b65c1" providerId="ADAL" clId="{381A8025-B7A0-4E05-821D-F96B8DC32B7A}" dt="2024-10-24T12:53:18.245" v="78" actId="21"/>
          <ac:picMkLst>
            <pc:docMk/>
            <pc:sldMk cId="1947552377" sldId="309"/>
            <ac:picMk id="5" creationId="{9618B3CB-5A08-F9C4-2C6E-B04D633221DA}"/>
          </ac:picMkLst>
        </pc:picChg>
        <pc:picChg chg="add del mod">
          <ac:chgData name="Diego  Evans" userId="98ef6f96-4d18-4b7a-8253-000ffa3b65c1" providerId="ADAL" clId="{381A8025-B7A0-4E05-821D-F96B8DC32B7A}" dt="2024-10-24T12:53:18.245" v="78" actId="21"/>
          <ac:picMkLst>
            <pc:docMk/>
            <pc:sldMk cId="1947552377" sldId="309"/>
            <ac:picMk id="7" creationId="{1EEBC20A-1A2D-C371-2557-B462266EA576}"/>
          </ac:picMkLst>
        </pc:picChg>
        <pc:picChg chg="add">
          <ac:chgData name="Diego  Evans" userId="98ef6f96-4d18-4b7a-8253-000ffa3b65c1" providerId="ADAL" clId="{381A8025-B7A0-4E05-821D-F96B8DC32B7A}" dt="2024-10-24T12:53:20.606" v="79"/>
          <ac:picMkLst>
            <pc:docMk/>
            <pc:sldMk cId="1947552377" sldId="309"/>
            <ac:picMk id="8" creationId="{224BD75C-5855-7C30-F894-46B10C422E94}"/>
          </ac:picMkLst>
        </pc:picChg>
      </pc:sldChg>
      <pc:sldChg chg="addSp delSp modSp new mod">
        <pc:chgData name="Diego  Evans" userId="98ef6f96-4d18-4b7a-8253-000ffa3b65c1" providerId="ADAL" clId="{381A8025-B7A0-4E05-821D-F96B8DC32B7A}" dt="2024-10-24T12:54:45.560" v="105" actId="6549"/>
        <pc:sldMkLst>
          <pc:docMk/>
          <pc:sldMk cId="1798032746" sldId="310"/>
        </pc:sldMkLst>
        <pc:spChg chg="del">
          <ac:chgData name="Diego  Evans" userId="98ef6f96-4d18-4b7a-8253-000ffa3b65c1" providerId="ADAL" clId="{381A8025-B7A0-4E05-821D-F96B8DC32B7A}" dt="2024-10-24T12:53:43.651" v="82" actId="478"/>
          <ac:spMkLst>
            <pc:docMk/>
            <pc:sldMk cId="1798032746" sldId="310"/>
            <ac:spMk id="2" creationId="{9264B7E2-9EC8-4A23-4EF7-A6AFE662170A}"/>
          </ac:spMkLst>
        </pc:spChg>
        <pc:spChg chg="del">
          <ac:chgData name="Diego  Evans" userId="98ef6f96-4d18-4b7a-8253-000ffa3b65c1" providerId="ADAL" clId="{381A8025-B7A0-4E05-821D-F96B8DC32B7A}" dt="2024-10-24T12:53:43.651" v="82" actId="478"/>
          <ac:spMkLst>
            <pc:docMk/>
            <pc:sldMk cId="1798032746" sldId="310"/>
            <ac:spMk id="3" creationId="{94E474B1-308F-D67A-D7F2-393A0150DC1C}"/>
          </ac:spMkLst>
        </pc:spChg>
        <pc:spChg chg="add mod">
          <ac:chgData name="Diego  Evans" userId="98ef6f96-4d18-4b7a-8253-000ffa3b65c1" providerId="ADAL" clId="{381A8025-B7A0-4E05-821D-F96B8DC32B7A}" dt="2024-10-24T12:54:45.560" v="105" actId="6549"/>
          <ac:spMkLst>
            <pc:docMk/>
            <pc:sldMk cId="1798032746" sldId="310"/>
            <ac:spMk id="7" creationId="{E1530FBA-95AD-3C6E-E5CE-4FBEDE3165E2}"/>
          </ac:spMkLst>
        </pc:spChg>
        <pc:picChg chg="add del mod">
          <ac:chgData name="Diego  Evans" userId="98ef6f96-4d18-4b7a-8253-000ffa3b65c1" providerId="ADAL" clId="{381A8025-B7A0-4E05-821D-F96B8DC32B7A}" dt="2024-10-24T12:54:10.466" v="90" actId="21"/>
          <ac:picMkLst>
            <pc:docMk/>
            <pc:sldMk cId="1798032746" sldId="310"/>
            <ac:picMk id="5" creationId="{14A97326-27AC-DC0B-D6A7-F42A51847C49}"/>
          </ac:picMkLst>
        </pc:picChg>
        <pc:picChg chg="add">
          <ac:chgData name="Diego  Evans" userId="98ef6f96-4d18-4b7a-8253-000ffa3b65c1" providerId="ADAL" clId="{381A8025-B7A0-4E05-821D-F96B8DC32B7A}" dt="2024-10-24T12:54:12.133" v="91"/>
          <ac:picMkLst>
            <pc:docMk/>
            <pc:sldMk cId="1798032746" sldId="310"/>
            <ac:picMk id="6" creationId="{31BE3FE5-0049-5177-816B-A8A755149A26}"/>
          </ac:picMkLst>
        </pc:picChg>
        <pc:picChg chg="add del mod">
          <ac:chgData name="Diego  Evans" userId="98ef6f96-4d18-4b7a-8253-000ffa3b65c1" providerId="ADAL" clId="{381A8025-B7A0-4E05-821D-F96B8DC32B7A}" dt="2024-10-24T12:54:10.466" v="90" actId="21"/>
          <ac:picMkLst>
            <pc:docMk/>
            <pc:sldMk cId="1798032746" sldId="310"/>
            <ac:picMk id="2050" creationId="{94DAB856-4A5A-5F92-CDFB-1582610E626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1A7616-1006-46E0-AC34-0301985F7F7B}" type="datetimeFigureOut">
              <a:rPr lang="es-CL" smtClean="0"/>
              <a:t>24-10-2024</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B11A3A-23EE-48A8-9481-4CF04805AF3D}" type="slidenum">
              <a:rPr lang="es-CL" smtClean="0"/>
              <a:t>‹Nº›</a:t>
            </a:fld>
            <a:endParaRPr lang="es-CL"/>
          </a:p>
        </p:txBody>
      </p:sp>
    </p:spTree>
    <p:extLst>
      <p:ext uri="{BB962C8B-B14F-4D97-AF65-F5344CB8AC3E}">
        <p14:creationId xmlns:p14="http://schemas.microsoft.com/office/powerpoint/2010/main" val="2592017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2</a:t>
            </a:fld>
            <a:endParaRPr lang="es-CL"/>
          </a:p>
        </p:txBody>
      </p:sp>
    </p:spTree>
    <p:extLst>
      <p:ext uri="{BB962C8B-B14F-4D97-AF65-F5344CB8AC3E}">
        <p14:creationId xmlns:p14="http://schemas.microsoft.com/office/powerpoint/2010/main" val="25415847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47</a:t>
            </a:fld>
            <a:endParaRPr lang="es-CL"/>
          </a:p>
        </p:txBody>
      </p:sp>
    </p:spTree>
    <p:extLst>
      <p:ext uri="{BB962C8B-B14F-4D97-AF65-F5344CB8AC3E}">
        <p14:creationId xmlns:p14="http://schemas.microsoft.com/office/powerpoint/2010/main" val="1336713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48</a:t>
            </a:fld>
            <a:endParaRPr lang="es-CL"/>
          </a:p>
        </p:txBody>
      </p:sp>
    </p:spTree>
    <p:extLst>
      <p:ext uri="{BB962C8B-B14F-4D97-AF65-F5344CB8AC3E}">
        <p14:creationId xmlns:p14="http://schemas.microsoft.com/office/powerpoint/2010/main" val="21755103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49</a:t>
            </a:fld>
            <a:endParaRPr lang="es-CL"/>
          </a:p>
        </p:txBody>
      </p:sp>
    </p:spTree>
    <p:extLst>
      <p:ext uri="{BB962C8B-B14F-4D97-AF65-F5344CB8AC3E}">
        <p14:creationId xmlns:p14="http://schemas.microsoft.com/office/powerpoint/2010/main" val="322127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50</a:t>
            </a:fld>
            <a:endParaRPr lang="es-CL"/>
          </a:p>
        </p:txBody>
      </p:sp>
    </p:spTree>
    <p:extLst>
      <p:ext uri="{BB962C8B-B14F-4D97-AF65-F5344CB8AC3E}">
        <p14:creationId xmlns:p14="http://schemas.microsoft.com/office/powerpoint/2010/main" val="3164193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51</a:t>
            </a:fld>
            <a:endParaRPr lang="es-CL"/>
          </a:p>
        </p:txBody>
      </p:sp>
    </p:spTree>
    <p:extLst>
      <p:ext uri="{BB962C8B-B14F-4D97-AF65-F5344CB8AC3E}">
        <p14:creationId xmlns:p14="http://schemas.microsoft.com/office/powerpoint/2010/main" val="1232158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52</a:t>
            </a:fld>
            <a:endParaRPr lang="es-CL"/>
          </a:p>
        </p:txBody>
      </p:sp>
    </p:spTree>
    <p:extLst>
      <p:ext uri="{BB962C8B-B14F-4D97-AF65-F5344CB8AC3E}">
        <p14:creationId xmlns:p14="http://schemas.microsoft.com/office/powerpoint/2010/main" val="2964154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3</a:t>
            </a:fld>
            <a:endParaRPr lang="es-CL"/>
          </a:p>
        </p:txBody>
      </p:sp>
    </p:spTree>
    <p:extLst>
      <p:ext uri="{BB962C8B-B14F-4D97-AF65-F5344CB8AC3E}">
        <p14:creationId xmlns:p14="http://schemas.microsoft.com/office/powerpoint/2010/main" val="204205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4</a:t>
            </a:fld>
            <a:endParaRPr lang="es-CL"/>
          </a:p>
        </p:txBody>
      </p:sp>
    </p:spTree>
    <p:extLst>
      <p:ext uri="{BB962C8B-B14F-4D97-AF65-F5344CB8AC3E}">
        <p14:creationId xmlns:p14="http://schemas.microsoft.com/office/powerpoint/2010/main" val="344992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6</a:t>
            </a:fld>
            <a:endParaRPr lang="es-CL"/>
          </a:p>
        </p:txBody>
      </p:sp>
    </p:spTree>
    <p:extLst>
      <p:ext uri="{BB962C8B-B14F-4D97-AF65-F5344CB8AC3E}">
        <p14:creationId xmlns:p14="http://schemas.microsoft.com/office/powerpoint/2010/main" val="4128199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7</a:t>
            </a:fld>
            <a:endParaRPr lang="es-CL"/>
          </a:p>
        </p:txBody>
      </p:sp>
    </p:spTree>
    <p:extLst>
      <p:ext uri="{BB962C8B-B14F-4D97-AF65-F5344CB8AC3E}">
        <p14:creationId xmlns:p14="http://schemas.microsoft.com/office/powerpoint/2010/main" val="1158332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9</a:t>
            </a:fld>
            <a:endParaRPr lang="es-CL"/>
          </a:p>
        </p:txBody>
      </p:sp>
    </p:spTree>
    <p:extLst>
      <p:ext uri="{BB962C8B-B14F-4D97-AF65-F5344CB8AC3E}">
        <p14:creationId xmlns:p14="http://schemas.microsoft.com/office/powerpoint/2010/main" val="1263990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41</a:t>
            </a:fld>
            <a:endParaRPr lang="es-CL"/>
          </a:p>
        </p:txBody>
      </p:sp>
    </p:spTree>
    <p:extLst>
      <p:ext uri="{BB962C8B-B14F-4D97-AF65-F5344CB8AC3E}">
        <p14:creationId xmlns:p14="http://schemas.microsoft.com/office/powerpoint/2010/main" val="855400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42</a:t>
            </a:fld>
            <a:endParaRPr lang="es-CL"/>
          </a:p>
        </p:txBody>
      </p:sp>
    </p:spTree>
    <p:extLst>
      <p:ext uri="{BB962C8B-B14F-4D97-AF65-F5344CB8AC3E}">
        <p14:creationId xmlns:p14="http://schemas.microsoft.com/office/powerpoint/2010/main" val="3278508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FFB11A3A-23EE-48A8-9481-4CF04805AF3D}" type="slidenum">
              <a:rPr lang="es-CL" smtClean="0"/>
              <a:t>46</a:t>
            </a:fld>
            <a:endParaRPr lang="es-CL"/>
          </a:p>
        </p:txBody>
      </p:sp>
    </p:spTree>
    <p:extLst>
      <p:ext uri="{BB962C8B-B14F-4D97-AF65-F5344CB8AC3E}">
        <p14:creationId xmlns:p14="http://schemas.microsoft.com/office/powerpoint/2010/main" val="3248482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1D2115-7C27-CC7A-E47D-BD0F83511D11}"/>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L"/>
          </a:p>
        </p:txBody>
      </p:sp>
      <p:sp>
        <p:nvSpPr>
          <p:cNvPr id="3" name="Subtítulo 2">
            <a:extLst>
              <a:ext uri="{FF2B5EF4-FFF2-40B4-BE49-F238E27FC236}">
                <a16:creationId xmlns:a16="http://schemas.microsoft.com/office/drawing/2014/main" id="{50C3A221-6019-C88F-6B55-51A8840401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L"/>
          </a:p>
        </p:txBody>
      </p:sp>
      <p:sp>
        <p:nvSpPr>
          <p:cNvPr id="4" name="Marcador de fecha 3">
            <a:extLst>
              <a:ext uri="{FF2B5EF4-FFF2-40B4-BE49-F238E27FC236}">
                <a16:creationId xmlns:a16="http://schemas.microsoft.com/office/drawing/2014/main" id="{9E988CF3-2CD5-4F8E-27AC-5A06F05F464A}"/>
              </a:ext>
            </a:extLst>
          </p:cNvPr>
          <p:cNvSpPr>
            <a:spLocks noGrp="1"/>
          </p:cNvSpPr>
          <p:nvPr>
            <p:ph type="dt" sz="half" idx="10"/>
          </p:nvPr>
        </p:nvSpPr>
        <p:spPr/>
        <p:txBody>
          <a:bodyPr/>
          <a:lstStyle/>
          <a:p>
            <a:fld id="{DA4BAAB0-2C76-4E87-BF54-9B37224DB110}" type="datetimeFigureOut">
              <a:rPr lang="es-CL" smtClean="0"/>
              <a:t>24-10-2024</a:t>
            </a:fld>
            <a:endParaRPr lang="es-CL"/>
          </a:p>
        </p:txBody>
      </p:sp>
      <p:sp>
        <p:nvSpPr>
          <p:cNvPr id="5" name="Marcador de pie de página 4">
            <a:extLst>
              <a:ext uri="{FF2B5EF4-FFF2-40B4-BE49-F238E27FC236}">
                <a16:creationId xmlns:a16="http://schemas.microsoft.com/office/drawing/2014/main" id="{4C4C3AC5-EAF2-360B-DA8F-6985453F36CA}"/>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655E192D-F8F8-0C79-885E-CE3CAE5BFA0C}"/>
              </a:ext>
            </a:extLst>
          </p:cNvPr>
          <p:cNvSpPr>
            <a:spLocks noGrp="1"/>
          </p:cNvSpPr>
          <p:nvPr>
            <p:ph type="sldNum" sz="quarter" idx="12"/>
          </p:nvPr>
        </p:nvSpPr>
        <p:spPr/>
        <p:txBody>
          <a:bodyPr/>
          <a:lstStyle/>
          <a:p>
            <a:fld id="{096D365A-F7D3-4271-98A0-1C175D26F927}" type="slidenum">
              <a:rPr lang="es-CL" smtClean="0"/>
              <a:t>‹Nº›</a:t>
            </a:fld>
            <a:endParaRPr lang="es-CL"/>
          </a:p>
        </p:txBody>
      </p:sp>
    </p:spTree>
    <p:extLst>
      <p:ext uri="{BB962C8B-B14F-4D97-AF65-F5344CB8AC3E}">
        <p14:creationId xmlns:p14="http://schemas.microsoft.com/office/powerpoint/2010/main" val="4225931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06B280-164A-05F4-59D0-CD42EC0CDA02}"/>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B01E609A-A352-4B12-5F63-DA75BD0BA2D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74262235-3D8B-3783-99DA-7091988C6D93}"/>
              </a:ext>
            </a:extLst>
          </p:cNvPr>
          <p:cNvSpPr>
            <a:spLocks noGrp="1"/>
          </p:cNvSpPr>
          <p:nvPr>
            <p:ph type="dt" sz="half" idx="10"/>
          </p:nvPr>
        </p:nvSpPr>
        <p:spPr/>
        <p:txBody>
          <a:bodyPr/>
          <a:lstStyle/>
          <a:p>
            <a:fld id="{DA4BAAB0-2C76-4E87-BF54-9B37224DB110}" type="datetimeFigureOut">
              <a:rPr lang="es-CL" smtClean="0"/>
              <a:t>24-10-2024</a:t>
            </a:fld>
            <a:endParaRPr lang="es-CL"/>
          </a:p>
        </p:txBody>
      </p:sp>
      <p:sp>
        <p:nvSpPr>
          <p:cNvPr id="5" name="Marcador de pie de página 4">
            <a:extLst>
              <a:ext uri="{FF2B5EF4-FFF2-40B4-BE49-F238E27FC236}">
                <a16:creationId xmlns:a16="http://schemas.microsoft.com/office/drawing/2014/main" id="{AFC9BF8E-6CF6-7C56-0777-ED55635838B6}"/>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94665D20-CF16-44A6-E335-E65B1C666C22}"/>
              </a:ext>
            </a:extLst>
          </p:cNvPr>
          <p:cNvSpPr>
            <a:spLocks noGrp="1"/>
          </p:cNvSpPr>
          <p:nvPr>
            <p:ph type="sldNum" sz="quarter" idx="12"/>
          </p:nvPr>
        </p:nvSpPr>
        <p:spPr/>
        <p:txBody>
          <a:bodyPr/>
          <a:lstStyle/>
          <a:p>
            <a:fld id="{096D365A-F7D3-4271-98A0-1C175D26F927}" type="slidenum">
              <a:rPr lang="es-CL" smtClean="0"/>
              <a:t>‹Nº›</a:t>
            </a:fld>
            <a:endParaRPr lang="es-CL"/>
          </a:p>
        </p:txBody>
      </p:sp>
    </p:spTree>
    <p:extLst>
      <p:ext uri="{BB962C8B-B14F-4D97-AF65-F5344CB8AC3E}">
        <p14:creationId xmlns:p14="http://schemas.microsoft.com/office/powerpoint/2010/main" val="2680905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407BD5B-2AE3-5CCF-01FA-B97A47C021A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3CF774EC-B134-BBD3-FEDB-CC02C87D7EF3}"/>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FC0390CD-88CA-33CD-E501-3B8683206FDD}"/>
              </a:ext>
            </a:extLst>
          </p:cNvPr>
          <p:cNvSpPr>
            <a:spLocks noGrp="1"/>
          </p:cNvSpPr>
          <p:nvPr>
            <p:ph type="dt" sz="half" idx="10"/>
          </p:nvPr>
        </p:nvSpPr>
        <p:spPr/>
        <p:txBody>
          <a:bodyPr/>
          <a:lstStyle/>
          <a:p>
            <a:fld id="{DA4BAAB0-2C76-4E87-BF54-9B37224DB110}" type="datetimeFigureOut">
              <a:rPr lang="es-CL" smtClean="0"/>
              <a:t>24-10-2024</a:t>
            </a:fld>
            <a:endParaRPr lang="es-CL"/>
          </a:p>
        </p:txBody>
      </p:sp>
      <p:sp>
        <p:nvSpPr>
          <p:cNvPr id="5" name="Marcador de pie de página 4">
            <a:extLst>
              <a:ext uri="{FF2B5EF4-FFF2-40B4-BE49-F238E27FC236}">
                <a16:creationId xmlns:a16="http://schemas.microsoft.com/office/drawing/2014/main" id="{593135B8-B659-CBAE-E1DD-BA26D059D930}"/>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3C8BB6CB-93E2-2E63-AE8B-6AA23107E2C7}"/>
              </a:ext>
            </a:extLst>
          </p:cNvPr>
          <p:cNvSpPr>
            <a:spLocks noGrp="1"/>
          </p:cNvSpPr>
          <p:nvPr>
            <p:ph type="sldNum" sz="quarter" idx="12"/>
          </p:nvPr>
        </p:nvSpPr>
        <p:spPr/>
        <p:txBody>
          <a:bodyPr/>
          <a:lstStyle/>
          <a:p>
            <a:fld id="{096D365A-F7D3-4271-98A0-1C175D26F927}" type="slidenum">
              <a:rPr lang="es-CL" smtClean="0"/>
              <a:t>‹Nº›</a:t>
            </a:fld>
            <a:endParaRPr lang="es-CL"/>
          </a:p>
        </p:txBody>
      </p:sp>
    </p:spTree>
    <p:extLst>
      <p:ext uri="{BB962C8B-B14F-4D97-AF65-F5344CB8AC3E}">
        <p14:creationId xmlns:p14="http://schemas.microsoft.com/office/powerpoint/2010/main" val="3379961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4322C4-7FBA-F4FB-F5CC-A79E77EB2D09}"/>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97AC0806-E1BE-7530-9CDA-32F0A10CF156}"/>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9B00C4A5-594F-70FA-137E-B7A871F9C457}"/>
              </a:ext>
            </a:extLst>
          </p:cNvPr>
          <p:cNvSpPr>
            <a:spLocks noGrp="1"/>
          </p:cNvSpPr>
          <p:nvPr>
            <p:ph type="dt" sz="half" idx="10"/>
          </p:nvPr>
        </p:nvSpPr>
        <p:spPr/>
        <p:txBody>
          <a:bodyPr/>
          <a:lstStyle/>
          <a:p>
            <a:fld id="{DA4BAAB0-2C76-4E87-BF54-9B37224DB110}" type="datetimeFigureOut">
              <a:rPr lang="es-CL" smtClean="0"/>
              <a:t>24-10-2024</a:t>
            </a:fld>
            <a:endParaRPr lang="es-CL"/>
          </a:p>
        </p:txBody>
      </p:sp>
      <p:sp>
        <p:nvSpPr>
          <p:cNvPr id="5" name="Marcador de pie de página 4">
            <a:extLst>
              <a:ext uri="{FF2B5EF4-FFF2-40B4-BE49-F238E27FC236}">
                <a16:creationId xmlns:a16="http://schemas.microsoft.com/office/drawing/2014/main" id="{0D1737ED-3A12-5784-483C-31B4F092F387}"/>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3513AC4F-3F7D-9338-579D-3C57F885563C}"/>
              </a:ext>
            </a:extLst>
          </p:cNvPr>
          <p:cNvSpPr>
            <a:spLocks noGrp="1"/>
          </p:cNvSpPr>
          <p:nvPr>
            <p:ph type="sldNum" sz="quarter" idx="12"/>
          </p:nvPr>
        </p:nvSpPr>
        <p:spPr/>
        <p:txBody>
          <a:bodyPr/>
          <a:lstStyle/>
          <a:p>
            <a:fld id="{096D365A-F7D3-4271-98A0-1C175D26F927}" type="slidenum">
              <a:rPr lang="es-CL" smtClean="0"/>
              <a:t>‹Nº›</a:t>
            </a:fld>
            <a:endParaRPr lang="es-CL"/>
          </a:p>
        </p:txBody>
      </p:sp>
    </p:spTree>
    <p:extLst>
      <p:ext uri="{BB962C8B-B14F-4D97-AF65-F5344CB8AC3E}">
        <p14:creationId xmlns:p14="http://schemas.microsoft.com/office/powerpoint/2010/main" val="1699930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3EDD76-851A-E4EA-3B51-1D2701923885}"/>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6BF00DD0-5E2A-AD1B-F1F1-9DB1BDD8C82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6033875A-EAB2-DB24-0863-444BF1CB8956}"/>
              </a:ext>
            </a:extLst>
          </p:cNvPr>
          <p:cNvSpPr>
            <a:spLocks noGrp="1"/>
          </p:cNvSpPr>
          <p:nvPr>
            <p:ph type="dt" sz="half" idx="10"/>
          </p:nvPr>
        </p:nvSpPr>
        <p:spPr/>
        <p:txBody>
          <a:bodyPr/>
          <a:lstStyle/>
          <a:p>
            <a:fld id="{DA4BAAB0-2C76-4E87-BF54-9B37224DB110}" type="datetimeFigureOut">
              <a:rPr lang="es-CL" smtClean="0"/>
              <a:t>24-10-2024</a:t>
            </a:fld>
            <a:endParaRPr lang="es-CL"/>
          </a:p>
        </p:txBody>
      </p:sp>
      <p:sp>
        <p:nvSpPr>
          <p:cNvPr id="5" name="Marcador de pie de página 4">
            <a:extLst>
              <a:ext uri="{FF2B5EF4-FFF2-40B4-BE49-F238E27FC236}">
                <a16:creationId xmlns:a16="http://schemas.microsoft.com/office/drawing/2014/main" id="{583A7DB2-4EA5-0011-F121-E42676D34168}"/>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4A1D5146-3CEA-69A7-94B1-AC67528BBB02}"/>
              </a:ext>
            </a:extLst>
          </p:cNvPr>
          <p:cNvSpPr>
            <a:spLocks noGrp="1"/>
          </p:cNvSpPr>
          <p:nvPr>
            <p:ph type="sldNum" sz="quarter" idx="12"/>
          </p:nvPr>
        </p:nvSpPr>
        <p:spPr/>
        <p:txBody>
          <a:bodyPr/>
          <a:lstStyle/>
          <a:p>
            <a:fld id="{096D365A-F7D3-4271-98A0-1C175D26F927}" type="slidenum">
              <a:rPr lang="es-CL" smtClean="0"/>
              <a:t>‹Nº›</a:t>
            </a:fld>
            <a:endParaRPr lang="es-CL"/>
          </a:p>
        </p:txBody>
      </p:sp>
    </p:spTree>
    <p:extLst>
      <p:ext uri="{BB962C8B-B14F-4D97-AF65-F5344CB8AC3E}">
        <p14:creationId xmlns:p14="http://schemas.microsoft.com/office/powerpoint/2010/main" val="1239481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683D21-165F-79EB-48D4-F1CB713967DB}"/>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88260D5F-6B48-96E5-3C98-216313DB66D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contenido 3">
            <a:extLst>
              <a:ext uri="{FF2B5EF4-FFF2-40B4-BE49-F238E27FC236}">
                <a16:creationId xmlns:a16="http://schemas.microsoft.com/office/drawing/2014/main" id="{E9B4C051-D38D-06FD-8A86-1902980A2E31}"/>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fecha 4">
            <a:extLst>
              <a:ext uri="{FF2B5EF4-FFF2-40B4-BE49-F238E27FC236}">
                <a16:creationId xmlns:a16="http://schemas.microsoft.com/office/drawing/2014/main" id="{C55E5728-992B-F2E2-BA58-660E6B342E15}"/>
              </a:ext>
            </a:extLst>
          </p:cNvPr>
          <p:cNvSpPr>
            <a:spLocks noGrp="1"/>
          </p:cNvSpPr>
          <p:nvPr>
            <p:ph type="dt" sz="half" idx="10"/>
          </p:nvPr>
        </p:nvSpPr>
        <p:spPr/>
        <p:txBody>
          <a:bodyPr/>
          <a:lstStyle/>
          <a:p>
            <a:fld id="{DA4BAAB0-2C76-4E87-BF54-9B37224DB110}" type="datetimeFigureOut">
              <a:rPr lang="es-CL" smtClean="0"/>
              <a:t>24-10-2024</a:t>
            </a:fld>
            <a:endParaRPr lang="es-CL"/>
          </a:p>
        </p:txBody>
      </p:sp>
      <p:sp>
        <p:nvSpPr>
          <p:cNvPr id="6" name="Marcador de pie de página 5">
            <a:extLst>
              <a:ext uri="{FF2B5EF4-FFF2-40B4-BE49-F238E27FC236}">
                <a16:creationId xmlns:a16="http://schemas.microsoft.com/office/drawing/2014/main" id="{0202806B-812B-23F4-2E59-A20A7A547939}"/>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BED2FD8D-0D2E-E15B-CBC8-61A1FAAAD4B5}"/>
              </a:ext>
            </a:extLst>
          </p:cNvPr>
          <p:cNvSpPr>
            <a:spLocks noGrp="1"/>
          </p:cNvSpPr>
          <p:nvPr>
            <p:ph type="sldNum" sz="quarter" idx="12"/>
          </p:nvPr>
        </p:nvSpPr>
        <p:spPr/>
        <p:txBody>
          <a:bodyPr/>
          <a:lstStyle/>
          <a:p>
            <a:fld id="{096D365A-F7D3-4271-98A0-1C175D26F927}" type="slidenum">
              <a:rPr lang="es-CL" smtClean="0"/>
              <a:t>‹Nº›</a:t>
            </a:fld>
            <a:endParaRPr lang="es-CL"/>
          </a:p>
        </p:txBody>
      </p:sp>
    </p:spTree>
    <p:extLst>
      <p:ext uri="{BB962C8B-B14F-4D97-AF65-F5344CB8AC3E}">
        <p14:creationId xmlns:p14="http://schemas.microsoft.com/office/powerpoint/2010/main" val="34970926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DDD8CF-D831-8B62-DD1D-FEBC793B348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3BFB2CED-CACE-3069-7BB0-F78EB15C14D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A810099-39A3-FAB0-325F-A9E6BE18964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texto 4">
            <a:extLst>
              <a:ext uri="{FF2B5EF4-FFF2-40B4-BE49-F238E27FC236}">
                <a16:creationId xmlns:a16="http://schemas.microsoft.com/office/drawing/2014/main" id="{CBC069C7-84C5-2C52-858C-64B1BAD22F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9B397974-18C1-1C75-BF57-63B91162AF24}"/>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Marcador de fecha 6">
            <a:extLst>
              <a:ext uri="{FF2B5EF4-FFF2-40B4-BE49-F238E27FC236}">
                <a16:creationId xmlns:a16="http://schemas.microsoft.com/office/drawing/2014/main" id="{A3B1A113-3F04-1537-62B1-4D2EB7CAFB7C}"/>
              </a:ext>
            </a:extLst>
          </p:cNvPr>
          <p:cNvSpPr>
            <a:spLocks noGrp="1"/>
          </p:cNvSpPr>
          <p:nvPr>
            <p:ph type="dt" sz="half" idx="10"/>
          </p:nvPr>
        </p:nvSpPr>
        <p:spPr/>
        <p:txBody>
          <a:bodyPr/>
          <a:lstStyle/>
          <a:p>
            <a:fld id="{DA4BAAB0-2C76-4E87-BF54-9B37224DB110}" type="datetimeFigureOut">
              <a:rPr lang="es-CL" smtClean="0"/>
              <a:t>24-10-2024</a:t>
            </a:fld>
            <a:endParaRPr lang="es-CL"/>
          </a:p>
        </p:txBody>
      </p:sp>
      <p:sp>
        <p:nvSpPr>
          <p:cNvPr id="8" name="Marcador de pie de página 7">
            <a:extLst>
              <a:ext uri="{FF2B5EF4-FFF2-40B4-BE49-F238E27FC236}">
                <a16:creationId xmlns:a16="http://schemas.microsoft.com/office/drawing/2014/main" id="{DDB9AA7D-B3BD-47D3-6844-A6C972B28C9E}"/>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B03C2146-9852-D463-7055-B186C5922B56}"/>
              </a:ext>
            </a:extLst>
          </p:cNvPr>
          <p:cNvSpPr>
            <a:spLocks noGrp="1"/>
          </p:cNvSpPr>
          <p:nvPr>
            <p:ph type="sldNum" sz="quarter" idx="12"/>
          </p:nvPr>
        </p:nvSpPr>
        <p:spPr/>
        <p:txBody>
          <a:bodyPr/>
          <a:lstStyle/>
          <a:p>
            <a:fld id="{096D365A-F7D3-4271-98A0-1C175D26F927}" type="slidenum">
              <a:rPr lang="es-CL" smtClean="0"/>
              <a:t>‹Nº›</a:t>
            </a:fld>
            <a:endParaRPr lang="es-CL"/>
          </a:p>
        </p:txBody>
      </p:sp>
    </p:spTree>
    <p:extLst>
      <p:ext uri="{BB962C8B-B14F-4D97-AF65-F5344CB8AC3E}">
        <p14:creationId xmlns:p14="http://schemas.microsoft.com/office/powerpoint/2010/main" val="3701547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37AA3C-4871-7835-BAB7-BBD6A1E5509B}"/>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fecha 2">
            <a:extLst>
              <a:ext uri="{FF2B5EF4-FFF2-40B4-BE49-F238E27FC236}">
                <a16:creationId xmlns:a16="http://schemas.microsoft.com/office/drawing/2014/main" id="{22331DDC-2359-567A-886C-0CA8F09A9BC3}"/>
              </a:ext>
            </a:extLst>
          </p:cNvPr>
          <p:cNvSpPr>
            <a:spLocks noGrp="1"/>
          </p:cNvSpPr>
          <p:nvPr>
            <p:ph type="dt" sz="half" idx="10"/>
          </p:nvPr>
        </p:nvSpPr>
        <p:spPr/>
        <p:txBody>
          <a:bodyPr/>
          <a:lstStyle/>
          <a:p>
            <a:fld id="{DA4BAAB0-2C76-4E87-BF54-9B37224DB110}" type="datetimeFigureOut">
              <a:rPr lang="es-CL" smtClean="0"/>
              <a:t>24-10-2024</a:t>
            </a:fld>
            <a:endParaRPr lang="es-CL"/>
          </a:p>
        </p:txBody>
      </p:sp>
      <p:sp>
        <p:nvSpPr>
          <p:cNvPr id="4" name="Marcador de pie de página 3">
            <a:extLst>
              <a:ext uri="{FF2B5EF4-FFF2-40B4-BE49-F238E27FC236}">
                <a16:creationId xmlns:a16="http://schemas.microsoft.com/office/drawing/2014/main" id="{29492C72-8D8C-E0BE-FB68-5329C9AA11ED}"/>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6D962314-5599-2223-CCE3-9BBCAED3FA5F}"/>
              </a:ext>
            </a:extLst>
          </p:cNvPr>
          <p:cNvSpPr>
            <a:spLocks noGrp="1"/>
          </p:cNvSpPr>
          <p:nvPr>
            <p:ph type="sldNum" sz="quarter" idx="12"/>
          </p:nvPr>
        </p:nvSpPr>
        <p:spPr/>
        <p:txBody>
          <a:bodyPr/>
          <a:lstStyle/>
          <a:p>
            <a:fld id="{096D365A-F7D3-4271-98A0-1C175D26F927}" type="slidenum">
              <a:rPr lang="es-CL" smtClean="0"/>
              <a:t>‹Nº›</a:t>
            </a:fld>
            <a:endParaRPr lang="es-CL"/>
          </a:p>
        </p:txBody>
      </p:sp>
    </p:spTree>
    <p:extLst>
      <p:ext uri="{BB962C8B-B14F-4D97-AF65-F5344CB8AC3E}">
        <p14:creationId xmlns:p14="http://schemas.microsoft.com/office/powerpoint/2010/main" val="695959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D251AE0-BC3C-9770-5195-385A78593D9E}"/>
              </a:ext>
            </a:extLst>
          </p:cNvPr>
          <p:cNvSpPr>
            <a:spLocks noGrp="1"/>
          </p:cNvSpPr>
          <p:nvPr>
            <p:ph type="dt" sz="half" idx="10"/>
          </p:nvPr>
        </p:nvSpPr>
        <p:spPr/>
        <p:txBody>
          <a:bodyPr/>
          <a:lstStyle/>
          <a:p>
            <a:fld id="{DA4BAAB0-2C76-4E87-BF54-9B37224DB110}" type="datetimeFigureOut">
              <a:rPr lang="es-CL" smtClean="0"/>
              <a:t>24-10-2024</a:t>
            </a:fld>
            <a:endParaRPr lang="es-CL"/>
          </a:p>
        </p:txBody>
      </p:sp>
      <p:sp>
        <p:nvSpPr>
          <p:cNvPr id="3" name="Marcador de pie de página 2">
            <a:extLst>
              <a:ext uri="{FF2B5EF4-FFF2-40B4-BE49-F238E27FC236}">
                <a16:creationId xmlns:a16="http://schemas.microsoft.com/office/drawing/2014/main" id="{6C06F881-3406-E042-C543-42D39DA430E3}"/>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47455CAF-43D5-6939-D15C-A7ADA4E3B007}"/>
              </a:ext>
            </a:extLst>
          </p:cNvPr>
          <p:cNvSpPr>
            <a:spLocks noGrp="1"/>
          </p:cNvSpPr>
          <p:nvPr>
            <p:ph type="sldNum" sz="quarter" idx="12"/>
          </p:nvPr>
        </p:nvSpPr>
        <p:spPr/>
        <p:txBody>
          <a:bodyPr/>
          <a:lstStyle/>
          <a:p>
            <a:fld id="{096D365A-F7D3-4271-98A0-1C175D26F927}" type="slidenum">
              <a:rPr lang="es-CL" smtClean="0"/>
              <a:t>‹Nº›</a:t>
            </a:fld>
            <a:endParaRPr lang="es-CL"/>
          </a:p>
        </p:txBody>
      </p:sp>
    </p:spTree>
    <p:extLst>
      <p:ext uri="{BB962C8B-B14F-4D97-AF65-F5344CB8AC3E}">
        <p14:creationId xmlns:p14="http://schemas.microsoft.com/office/powerpoint/2010/main" val="3181529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E1BB76-9DA4-C42E-2934-C7508BE1C93E}"/>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969B2F6A-37B8-3067-4C99-D082BA549E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texto 3">
            <a:extLst>
              <a:ext uri="{FF2B5EF4-FFF2-40B4-BE49-F238E27FC236}">
                <a16:creationId xmlns:a16="http://schemas.microsoft.com/office/drawing/2014/main" id="{1AAE78BF-B45F-B0C6-2B8D-4D13B88000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0E776A4-A4E5-7B22-A9DA-4655BBBFF76A}"/>
              </a:ext>
            </a:extLst>
          </p:cNvPr>
          <p:cNvSpPr>
            <a:spLocks noGrp="1"/>
          </p:cNvSpPr>
          <p:nvPr>
            <p:ph type="dt" sz="half" idx="10"/>
          </p:nvPr>
        </p:nvSpPr>
        <p:spPr/>
        <p:txBody>
          <a:bodyPr/>
          <a:lstStyle/>
          <a:p>
            <a:fld id="{DA4BAAB0-2C76-4E87-BF54-9B37224DB110}" type="datetimeFigureOut">
              <a:rPr lang="es-CL" smtClean="0"/>
              <a:t>24-10-2024</a:t>
            </a:fld>
            <a:endParaRPr lang="es-CL"/>
          </a:p>
        </p:txBody>
      </p:sp>
      <p:sp>
        <p:nvSpPr>
          <p:cNvPr id="6" name="Marcador de pie de página 5">
            <a:extLst>
              <a:ext uri="{FF2B5EF4-FFF2-40B4-BE49-F238E27FC236}">
                <a16:creationId xmlns:a16="http://schemas.microsoft.com/office/drawing/2014/main" id="{7425DDFB-B2C3-5C35-85E8-2D0F49E3D96E}"/>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2AAF512E-5CFC-E262-3667-ED311943F9F8}"/>
              </a:ext>
            </a:extLst>
          </p:cNvPr>
          <p:cNvSpPr>
            <a:spLocks noGrp="1"/>
          </p:cNvSpPr>
          <p:nvPr>
            <p:ph type="sldNum" sz="quarter" idx="12"/>
          </p:nvPr>
        </p:nvSpPr>
        <p:spPr/>
        <p:txBody>
          <a:bodyPr/>
          <a:lstStyle/>
          <a:p>
            <a:fld id="{096D365A-F7D3-4271-98A0-1C175D26F927}" type="slidenum">
              <a:rPr lang="es-CL" smtClean="0"/>
              <a:t>‹Nº›</a:t>
            </a:fld>
            <a:endParaRPr lang="es-CL"/>
          </a:p>
        </p:txBody>
      </p:sp>
    </p:spTree>
    <p:extLst>
      <p:ext uri="{BB962C8B-B14F-4D97-AF65-F5344CB8AC3E}">
        <p14:creationId xmlns:p14="http://schemas.microsoft.com/office/powerpoint/2010/main" val="957036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57F22E-DD8C-5661-67C9-A2D1AA27CDA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L"/>
          </a:p>
        </p:txBody>
      </p:sp>
      <p:sp>
        <p:nvSpPr>
          <p:cNvPr id="3" name="Marcador de posición de imagen 2">
            <a:extLst>
              <a:ext uri="{FF2B5EF4-FFF2-40B4-BE49-F238E27FC236}">
                <a16:creationId xmlns:a16="http://schemas.microsoft.com/office/drawing/2014/main" id="{9F3FA7A2-D4F4-2937-B9F3-1E94691C69E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a:extLst>
              <a:ext uri="{FF2B5EF4-FFF2-40B4-BE49-F238E27FC236}">
                <a16:creationId xmlns:a16="http://schemas.microsoft.com/office/drawing/2014/main" id="{DC402262-F97C-E166-EE0A-B442B98168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E04DB03-6C92-4ABD-725E-3E697C3148E5}"/>
              </a:ext>
            </a:extLst>
          </p:cNvPr>
          <p:cNvSpPr>
            <a:spLocks noGrp="1"/>
          </p:cNvSpPr>
          <p:nvPr>
            <p:ph type="dt" sz="half" idx="10"/>
          </p:nvPr>
        </p:nvSpPr>
        <p:spPr/>
        <p:txBody>
          <a:bodyPr/>
          <a:lstStyle/>
          <a:p>
            <a:fld id="{DA4BAAB0-2C76-4E87-BF54-9B37224DB110}" type="datetimeFigureOut">
              <a:rPr lang="es-CL" smtClean="0"/>
              <a:t>24-10-2024</a:t>
            </a:fld>
            <a:endParaRPr lang="es-CL"/>
          </a:p>
        </p:txBody>
      </p:sp>
      <p:sp>
        <p:nvSpPr>
          <p:cNvPr id="6" name="Marcador de pie de página 5">
            <a:extLst>
              <a:ext uri="{FF2B5EF4-FFF2-40B4-BE49-F238E27FC236}">
                <a16:creationId xmlns:a16="http://schemas.microsoft.com/office/drawing/2014/main" id="{611C4094-A06D-5482-5916-B80F7B6E56A2}"/>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2CF01280-13B3-B3EF-76D3-7DF9EA09DE3D}"/>
              </a:ext>
            </a:extLst>
          </p:cNvPr>
          <p:cNvSpPr>
            <a:spLocks noGrp="1"/>
          </p:cNvSpPr>
          <p:nvPr>
            <p:ph type="sldNum" sz="quarter" idx="12"/>
          </p:nvPr>
        </p:nvSpPr>
        <p:spPr/>
        <p:txBody>
          <a:bodyPr/>
          <a:lstStyle/>
          <a:p>
            <a:fld id="{096D365A-F7D3-4271-98A0-1C175D26F927}" type="slidenum">
              <a:rPr lang="es-CL" smtClean="0"/>
              <a:t>‹Nº›</a:t>
            </a:fld>
            <a:endParaRPr lang="es-CL"/>
          </a:p>
        </p:txBody>
      </p:sp>
    </p:spTree>
    <p:extLst>
      <p:ext uri="{BB962C8B-B14F-4D97-AF65-F5344CB8AC3E}">
        <p14:creationId xmlns:p14="http://schemas.microsoft.com/office/powerpoint/2010/main" val="710994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A7448AF-A59A-86AB-8493-82BBB4BFAB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A7850E1B-97BF-08E9-2C6C-7388A0A001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B1306A72-66FD-BA8A-0285-4BD954393DB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A4BAAB0-2C76-4E87-BF54-9B37224DB110}" type="datetimeFigureOut">
              <a:rPr lang="es-CL" smtClean="0"/>
              <a:t>24-10-2024</a:t>
            </a:fld>
            <a:endParaRPr lang="es-CL"/>
          </a:p>
        </p:txBody>
      </p:sp>
      <p:sp>
        <p:nvSpPr>
          <p:cNvPr id="5" name="Marcador de pie de página 4">
            <a:extLst>
              <a:ext uri="{FF2B5EF4-FFF2-40B4-BE49-F238E27FC236}">
                <a16:creationId xmlns:a16="http://schemas.microsoft.com/office/drawing/2014/main" id="{E11DBF5C-DC36-75E9-EC6C-6F4D0A2CA7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L"/>
          </a:p>
        </p:txBody>
      </p:sp>
      <p:sp>
        <p:nvSpPr>
          <p:cNvPr id="6" name="Marcador de número de diapositiva 5">
            <a:extLst>
              <a:ext uri="{FF2B5EF4-FFF2-40B4-BE49-F238E27FC236}">
                <a16:creationId xmlns:a16="http://schemas.microsoft.com/office/drawing/2014/main" id="{A7A62084-1F45-A802-DB4C-68F39813AB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96D365A-F7D3-4271-98A0-1C175D26F927}" type="slidenum">
              <a:rPr lang="es-CL" smtClean="0"/>
              <a:t>‹Nº›</a:t>
            </a:fld>
            <a:endParaRPr lang="es-CL"/>
          </a:p>
        </p:txBody>
      </p:sp>
    </p:spTree>
    <p:extLst>
      <p:ext uri="{BB962C8B-B14F-4D97-AF65-F5344CB8AC3E}">
        <p14:creationId xmlns:p14="http://schemas.microsoft.com/office/powerpoint/2010/main" val="34402368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0B1690E8-4F0C-9551-15FC-89E3635E2E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8" y="457200"/>
            <a:ext cx="12267078" cy="5986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542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E7824F15-3AE0-21CD-B72A-CE6470F062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49263"/>
            <a:ext cx="12192000" cy="5959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2657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9D359D5A-6819-7188-F7A1-622979AC68BC}"/>
              </a:ext>
            </a:extLst>
          </p:cNvPr>
          <p:cNvSpPr/>
          <p:nvPr/>
        </p:nvSpPr>
        <p:spPr>
          <a:xfrm>
            <a:off x="-3044869" y="33922"/>
            <a:ext cx="3044869" cy="68240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cs typeface="Times New Roman" panose="02020603050405020304" pitchFamily="18" charset="0"/>
              </a:rPr>
              <a:t>Antes de comenzar, es muy importante considerar aquellas conductas comunes en una relación laboral, que no son consideradas acoso o violencia en el trabajo.</a:t>
            </a:r>
          </a:p>
          <a:p>
            <a:pPr algn="just">
              <a:lnSpc>
                <a:spcPct val="107000"/>
              </a:lnSpc>
              <a:spcAft>
                <a:spcPts val="800"/>
              </a:spcAft>
            </a:pPr>
            <a:r>
              <a:rPr lang="es-ES" sz="1400" kern="0" dirty="0">
                <a:latin typeface="Times New Roman" panose="02020603050405020304" pitchFamily="18" charset="0"/>
                <a:cs typeface="Times New Roman" panose="02020603050405020304" pitchFamily="18" charset="0"/>
              </a:rPr>
              <a:t>Estas acciones incluyen evaluaciones, retroalimentación, asignación de tareas y cambios organizacionales.</a:t>
            </a:r>
          </a:p>
          <a:p>
            <a:pPr algn="just">
              <a:lnSpc>
                <a:spcPct val="107000"/>
              </a:lnSpc>
              <a:spcAft>
                <a:spcPts val="800"/>
              </a:spcAft>
            </a:pPr>
            <a:r>
              <a:rPr lang="es-ES" sz="1400" kern="0" dirty="0">
                <a:latin typeface="Times New Roman" panose="02020603050405020304" pitchFamily="18" charset="0"/>
                <a:cs typeface="Times New Roman" panose="02020603050405020304" pitchFamily="18" charset="0"/>
              </a:rPr>
              <a:t>Presiona sobre la imagen para conocer algunos ejemplos:</a:t>
            </a: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F0E4DAD6-CE9C-BBDA-3C8E-1544382E5E6F}"/>
              </a:ext>
            </a:extLst>
          </p:cNvPr>
          <p:cNvPicPr>
            <a:picLocks noChangeAspect="1"/>
          </p:cNvPicPr>
          <p:nvPr/>
        </p:nvPicPr>
        <p:blipFill>
          <a:blip r:embed="rId2"/>
          <a:stretch>
            <a:fillRect/>
          </a:stretch>
        </p:blipFill>
        <p:spPr>
          <a:xfrm>
            <a:off x="14713" y="456942"/>
            <a:ext cx="12162574" cy="5944115"/>
          </a:xfrm>
          <a:prstGeom prst="rect">
            <a:avLst/>
          </a:prstGeom>
        </p:spPr>
      </p:pic>
    </p:spTree>
    <p:extLst>
      <p:ext uri="{BB962C8B-B14F-4D97-AF65-F5344CB8AC3E}">
        <p14:creationId xmlns:p14="http://schemas.microsoft.com/office/powerpoint/2010/main" val="15890513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5A275385-E615-B855-10D4-3E8F51F57646}"/>
              </a:ext>
            </a:extLst>
          </p:cNvPr>
          <p:cNvPicPr>
            <a:picLocks noChangeAspect="1"/>
          </p:cNvPicPr>
          <p:nvPr/>
        </p:nvPicPr>
        <p:blipFill>
          <a:blip r:embed="rId2"/>
          <a:stretch>
            <a:fillRect/>
          </a:stretch>
        </p:blipFill>
        <p:spPr>
          <a:xfrm>
            <a:off x="0" y="455564"/>
            <a:ext cx="12192000" cy="5946872"/>
          </a:xfrm>
          <a:prstGeom prst="rect">
            <a:avLst/>
          </a:prstGeom>
        </p:spPr>
      </p:pic>
    </p:spTree>
    <p:extLst>
      <p:ext uri="{BB962C8B-B14F-4D97-AF65-F5344CB8AC3E}">
        <p14:creationId xmlns:p14="http://schemas.microsoft.com/office/powerpoint/2010/main" val="6676824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CFE583F4-E31E-F9C4-ECBF-4DEA109F30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16" y="474562"/>
            <a:ext cx="12030779" cy="5870819"/>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AFE41279-C110-4BED-4662-4D117ACE98FB}"/>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Presta atención al caso y responde a las preguntas que se presentan a continuación:</a:t>
            </a:r>
            <a:r>
              <a:rPr lang="es-CL" sz="1400" b="1" kern="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448598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FCB9D6FD-5958-1566-2D48-7B3C0FCAFC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472" y="527682"/>
            <a:ext cx="11945072" cy="5828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8673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AFE41279-C110-4BED-4662-4D117ACE98FB}"/>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Según el caso visto ¿Qué tipo de conducta manifiesta el compañero de Carla?</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290" name="Picture 2">
            <a:extLst>
              <a:ext uri="{FF2B5EF4-FFF2-40B4-BE49-F238E27FC236}">
                <a16:creationId xmlns:a16="http://schemas.microsoft.com/office/drawing/2014/main" id="{9BC61893-8A37-7D85-04A2-7F8528E5DE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4255"/>
            <a:ext cx="12192000" cy="5949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4877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BD6925DB-AD8B-73F5-6935-6D4F33E828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4255"/>
            <a:ext cx="12192000" cy="5949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581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AFE41279-C110-4BED-4662-4D117ACE98FB}"/>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¡Correcto!</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El caso expuesto refleja una conducta de Acoso Sexual, ya que su compañero realiza, de manera indebida y por cualquier medio, requerimientos de carácter sexual no consentidos por quien los recibe, amenazando o perjudicando su situación laboral o sus oportunidades en el empleo.</a:t>
            </a:r>
          </a:p>
        </p:txBody>
      </p:sp>
      <p:pic>
        <p:nvPicPr>
          <p:cNvPr id="13314" name="Picture 2">
            <a:extLst>
              <a:ext uri="{FF2B5EF4-FFF2-40B4-BE49-F238E27FC236}">
                <a16:creationId xmlns:a16="http://schemas.microsoft.com/office/drawing/2014/main" id="{1CBDC6D9-2617-8037-CAFD-16E7AE1AC4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2" y="451413"/>
            <a:ext cx="12197822" cy="5952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2483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AFE41279-C110-4BED-4662-4D117ACE98FB}"/>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¿Qué debería hacer Carla ante la situación planteada?</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362" name="Picture 2">
            <a:extLst>
              <a:ext uri="{FF2B5EF4-FFF2-40B4-BE49-F238E27FC236}">
                <a16:creationId xmlns:a16="http://schemas.microsoft.com/office/drawing/2014/main" id="{7F4BF7CC-5178-3BB6-35C5-3E27347A00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4254"/>
            <a:ext cx="12185962" cy="5946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4030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ABB1CA3B-771F-8F86-B255-55F62C1124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16" y="474563"/>
            <a:ext cx="12120624" cy="5914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098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F6595C76-484D-D389-2633-2AE45D332621}"/>
              </a:ext>
            </a:extLst>
          </p:cNvPr>
          <p:cNvSpPr/>
          <p:nvPr/>
        </p:nvSpPr>
        <p:spPr>
          <a:xfrm>
            <a:off x="-2942705" y="0"/>
            <a:ext cx="2942705"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07000"/>
              </a:lnSpc>
              <a:spcAft>
                <a:spcPts val="800"/>
              </a:spcAft>
            </a:pPr>
            <a:r>
              <a:rPr lang="es-CL" sz="1400" kern="0" dirty="0">
                <a:effectLst/>
                <a:latin typeface="Times New Roman" panose="02020603050405020304" pitchFamily="18" charset="0"/>
                <a:ea typeface="Times New Roman" panose="02020603050405020304" pitchFamily="18" charset="0"/>
                <a:cs typeface="Times New Roman" panose="02020603050405020304" pitchFamily="18" charset="0"/>
              </a:rPr>
              <a:t>Unidad 3: Conductas que promueven ambientes laborales más seguros y respetuosos.</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s-CL" sz="1400" kern="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s-CL" sz="1400" kern="0" dirty="0">
                <a:effectLst/>
                <a:latin typeface="Times New Roman" panose="02020603050405020304" pitchFamily="18" charset="0"/>
                <a:ea typeface="Times New Roman" panose="02020603050405020304" pitchFamily="18" charset="0"/>
                <a:cs typeface="Times New Roman" panose="02020603050405020304" pitchFamily="18" charset="0"/>
              </a:rPr>
              <a:t>En esta unidad, </a:t>
            </a:r>
            <a:r>
              <a:rPr lang="es-CL" sz="1400" kern="0" dirty="0">
                <a:latin typeface="Times New Roman" panose="02020603050405020304" pitchFamily="18" charset="0"/>
                <a:cs typeface="Times New Roman" panose="02020603050405020304" pitchFamily="18" charset="0"/>
              </a:rPr>
              <a:t>podrás reconocer </a:t>
            </a:r>
            <a:r>
              <a:rPr lang="es-CL" sz="1400" kern="0" dirty="0">
                <a:effectLst/>
                <a:latin typeface="Times New Roman" panose="02020603050405020304" pitchFamily="18" charset="0"/>
                <a:ea typeface="Times New Roman" panose="02020603050405020304" pitchFamily="18" charset="0"/>
                <a:cs typeface="Times New Roman" panose="02020603050405020304" pitchFamily="18" charset="0"/>
              </a:rPr>
              <a:t>conductas basadas en la dignidad de las personas aplicadas a situaciones concretas, de manera de promover ambientes laborales más seguros y respetuosos.</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s-CL" sz="1400" kern="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030" name="Picture 6">
            <a:extLst>
              <a:ext uri="{FF2B5EF4-FFF2-40B4-BE49-F238E27FC236}">
                <a16:creationId xmlns:a16="http://schemas.microsoft.com/office/drawing/2014/main" id="{675F5102-2F50-6FFB-2E0E-DF2021988A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0850"/>
            <a:ext cx="12192000" cy="5954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09711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AFE41279-C110-4BED-4662-4D117ACE98FB}"/>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¡Correcto!</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Ante una situación de Acoso Sexual, es muy importante presentar una denuncia de manera verbal o escrita al empleador por medio de los canales establecidos para ello. También es posible realizar una denuncia directa a la </a:t>
            </a:r>
            <a:r>
              <a:rPr lang="es-ES" sz="1400" kern="0" dirty="0">
                <a:latin typeface="Times New Roman" panose="02020603050405020304" pitchFamily="18" charset="0"/>
                <a:ea typeface="Times New Roman" panose="02020603050405020304" pitchFamily="18" charset="0"/>
                <a:cs typeface="Times New Roman" panose="02020603050405020304" pitchFamily="18" charset="0"/>
              </a:rPr>
              <a:t>Dirección</a:t>
            </a: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 del trabajo.</a:t>
            </a:r>
          </a:p>
        </p:txBody>
      </p:sp>
      <p:pic>
        <p:nvPicPr>
          <p:cNvPr id="5" name="Imagen 4">
            <a:extLst>
              <a:ext uri="{FF2B5EF4-FFF2-40B4-BE49-F238E27FC236}">
                <a16:creationId xmlns:a16="http://schemas.microsoft.com/office/drawing/2014/main" id="{BDE8F3C0-2252-F9FE-A120-96ED5C6C97F6}"/>
              </a:ext>
            </a:extLst>
          </p:cNvPr>
          <p:cNvPicPr>
            <a:picLocks noChangeAspect="1"/>
          </p:cNvPicPr>
          <p:nvPr/>
        </p:nvPicPr>
        <p:blipFill>
          <a:blip r:embed="rId2"/>
          <a:stretch>
            <a:fillRect/>
          </a:stretch>
        </p:blipFill>
        <p:spPr>
          <a:xfrm>
            <a:off x="0" y="457200"/>
            <a:ext cx="12192000" cy="5943600"/>
          </a:xfrm>
          <a:prstGeom prst="rect">
            <a:avLst/>
          </a:prstGeom>
        </p:spPr>
      </p:pic>
    </p:spTree>
    <p:extLst>
      <p:ext uri="{BB962C8B-B14F-4D97-AF65-F5344CB8AC3E}">
        <p14:creationId xmlns:p14="http://schemas.microsoft.com/office/powerpoint/2010/main" val="1240212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AFE41279-C110-4BED-4662-4D117ACE98FB}"/>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Caso 2:</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Presta atención al caso y responde a las preguntas que se presentan a continuación:</a:t>
            </a:r>
          </a:p>
        </p:txBody>
      </p:sp>
      <p:pic>
        <p:nvPicPr>
          <p:cNvPr id="18434" name="Picture 2">
            <a:extLst>
              <a:ext uri="{FF2B5EF4-FFF2-40B4-BE49-F238E27FC236}">
                <a16:creationId xmlns:a16="http://schemas.microsoft.com/office/drawing/2014/main" id="{648A022D-FDBA-E162-F150-7C89F67919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96" y="462987"/>
            <a:ext cx="12120628" cy="5914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07258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a:extLst>
              <a:ext uri="{FF2B5EF4-FFF2-40B4-BE49-F238E27FC236}">
                <a16:creationId xmlns:a16="http://schemas.microsoft.com/office/drawing/2014/main" id="{DCB7E351-5CFA-DA49-082A-0A7A6E9EC3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172" y="505089"/>
            <a:ext cx="11910350" cy="5812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88696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AFE41279-C110-4BED-4662-4D117ACE98FB}"/>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ea typeface="Times New Roman" panose="02020603050405020304" pitchFamily="18" charset="0"/>
                <a:cs typeface="Times New Roman" panose="02020603050405020304" pitchFamily="18" charset="0"/>
              </a:rPr>
              <a:t>¿Qué tipo de conducta manifiesta el supervisor de Pedro?</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362" name="Picture 2">
            <a:extLst>
              <a:ext uri="{FF2B5EF4-FFF2-40B4-BE49-F238E27FC236}">
                <a16:creationId xmlns:a16="http://schemas.microsoft.com/office/drawing/2014/main" id="{7F4BF7CC-5178-3BB6-35C5-3E27347A00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4254"/>
            <a:ext cx="12185962" cy="5946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6794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a:extLst>
              <a:ext uri="{FF2B5EF4-FFF2-40B4-BE49-F238E27FC236}">
                <a16:creationId xmlns:a16="http://schemas.microsoft.com/office/drawing/2014/main" id="{35C9D5B4-E4CC-E84F-A248-D223062E7F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96" y="462987"/>
            <a:ext cx="12174104" cy="5940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08184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a:extLst>
              <a:ext uri="{FF2B5EF4-FFF2-40B4-BE49-F238E27FC236}">
                <a16:creationId xmlns:a16="http://schemas.microsoft.com/office/drawing/2014/main" id="{69B91FFE-12FB-1A07-C55F-C146037FEC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42" y="439839"/>
            <a:ext cx="12221542" cy="5963908"/>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C4B891C9-9989-84BD-69F7-8CE850840DBA}"/>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ea typeface="Times New Roman" panose="02020603050405020304" pitchFamily="18" charset="0"/>
                <a:cs typeface="Times New Roman" panose="02020603050405020304" pitchFamily="18" charset="0"/>
              </a:rPr>
              <a:t>¡Correcto!</a:t>
            </a: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ea typeface="Times New Roman" panose="02020603050405020304" pitchFamily="18" charset="0"/>
                <a:cs typeface="Times New Roman" panose="02020603050405020304" pitchFamily="18" charset="0"/>
              </a:rPr>
              <a:t>El caso expuesto refleja una conducta de Acoso Laboral por parte del supervisor, ya que genera menoscabo, maltrato o humillación hacia Pedro, perjudicando además su situación laboral o sus oportunidades en el empleo </a:t>
            </a:r>
          </a:p>
        </p:txBody>
      </p:sp>
    </p:spTree>
    <p:extLst>
      <p:ext uri="{BB962C8B-B14F-4D97-AF65-F5344CB8AC3E}">
        <p14:creationId xmlns:p14="http://schemas.microsoft.com/office/powerpoint/2010/main" val="30217700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AFE41279-C110-4BED-4662-4D117ACE98FB}"/>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ea typeface="Times New Roman" panose="02020603050405020304" pitchFamily="18" charset="0"/>
                <a:cs typeface="Times New Roman" panose="02020603050405020304" pitchFamily="18" charset="0"/>
              </a:rPr>
              <a:t>Según la normativa vigente ¿Es necesario que la conducta del supervisor sea reiterada para que se considere Acoso Laboral?</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146" name="Picture 2">
            <a:extLst>
              <a:ext uri="{FF2B5EF4-FFF2-40B4-BE49-F238E27FC236}">
                <a16:creationId xmlns:a16="http://schemas.microsoft.com/office/drawing/2014/main" id="{C53D64C8-E862-8C24-131C-3702E06EFF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49263"/>
            <a:ext cx="12192000" cy="5959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73234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a:extLst>
              <a:ext uri="{FF2B5EF4-FFF2-40B4-BE49-F238E27FC236}">
                <a16:creationId xmlns:a16="http://schemas.microsoft.com/office/drawing/2014/main" id="{FA245129-5C3E-C237-9037-AD4FE04B0C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80" y="416689"/>
            <a:ext cx="12268980" cy="5987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16930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C4B891C9-9989-84BD-69F7-8CE850840DBA}"/>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ea typeface="Times New Roman" panose="02020603050405020304" pitchFamily="18" charset="0"/>
                <a:cs typeface="Times New Roman" panose="02020603050405020304" pitchFamily="18" charset="0"/>
              </a:rPr>
              <a:t>¡Correcto!</a:t>
            </a: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ea typeface="Times New Roman" panose="02020603050405020304" pitchFamily="18" charset="0"/>
                <a:cs typeface="Times New Roman" panose="02020603050405020304" pitchFamily="18" charset="0"/>
              </a:rPr>
              <a:t>Bajo la legislación vigente, se modifica la definición de Acoso Laboral eliminando el requisito de reiteración. </a:t>
            </a: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ea typeface="Times New Roman" panose="02020603050405020304" pitchFamily="18" charset="0"/>
                <a:cs typeface="Times New Roman" panose="02020603050405020304" pitchFamily="18" charset="0"/>
              </a:rPr>
              <a:t>Ahora, cualquier conducta de agresión u hostigamiento, ya sea una sola vez o de manera reiterada, que tenga como resultado el menoscabo, maltrato o humillación del trabajador, es considerada Acoso Laboral.</a:t>
            </a:r>
          </a:p>
        </p:txBody>
      </p:sp>
      <p:pic>
        <p:nvPicPr>
          <p:cNvPr id="25602" name="Picture 2">
            <a:extLst>
              <a:ext uri="{FF2B5EF4-FFF2-40B4-BE49-F238E27FC236}">
                <a16:creationId xmlns:a16="http://schemas.microsoft.com/office/drawing/2014/main" id="{B9BF2030-7F82-DBEE-792C-D04AC819BD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4255"/>
            <a:ext cx="12192000" cy="5949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65799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AFE41279-C110-4BED-4662-4D117ACE98FB}"/>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ea typeface="Times New Roman" panose="02020603050405020304" pitchFamily="18" charset="0"/>
                <a:cs typeface="Times New Roman" panose="02020603050405020304" pitchFamily="18" charset="0"/>
              </a:rPr>
              <a:t>Presta atención al caso y responde a las preguntas que se presentan a continuación.</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6626" name="Picture 2">
            <a:extLst>
              <a:ext uri="{FF2B5EF4-FFF2-40B4-BE49-F238E27FC236}">
                <a16:creationId xmlns:a16="http://schemas.microsoft.com/office/drawing/2014/main" id="{08F615BB-A953-61E5-2331-2A384B8283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36" y="486137"/>
            <a:ext cx="11983910" cy="5847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92794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F6595C76-484D-D389-2633-2AE45D332621}"/>
              </a:ext>
            </a:extLst>
          </p:cNvPr>
          <p:cNvSpPr/>
          <p:nvPr/>
        </p:nvSpPr>
        <p:spPr>
          <a:xfrm>
            <a:off x="-2942705" y="0"/>
            <a:ext cx="2942705"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07000"/>
              </a:lnSpc>
              <a:spcAft>
                <a:spcPts val="800"/>
              </a:spcAft>
            </a:pPr>
            <a:r>
              <a:rPr lang="es-CL" sz="1400" kern="0" dirty="0">
                <a:effectLst/>
                <a:latin typeface="Times New Roman" panose="02020603050405020304" pitchFamily="18" charset="0"/>
                <a:ea typeface="Times New Roman" panose="02020603050405020304" pitchFamily="18" charset="0"/>
                <a:cs typeface="Times New Roman" panose="02020603050405020304" pitchFamily="18" charset="0"/>
              </a:rPr>
              <a:t>Como vimos en la primera unidad, la Ley establece roles y responsabilidades específicas para garantizar la prevención, investigación y sanción del acoso y la violencia en el trabajo.</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s-CL" sz="1400" kern="0" dirty="0">
                <a:effectLst/>
                <a:latin typeface="Times New Roman" panose="02020603050405020304" pitchFamily="18" charset="0"/>
                <a:ea typeface="Times New Roman" panose="02020603050405020304" pitchFamily="18" charset="0"/>
                <a:cs typeface="Times New Roman" panose="02020603050405020304" pitchFamily="18" charset="0"/>
              </a:rPr>
              <a:t>Dentro de ellos, tu rol como persona trabajadora es fundamental. </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s-CL" sz="1400" kern="0" dirty="0">
                <a:effectLst/>
                <a:latin typeface="Times New Roman" panose="02020603050405020304" pitchFamily="18" charset="0"/>
                <a:ea typeface="Times New Roman" panose="02020603050405020304" pitchFamily="18" charset="0"/>
                <a:cs typeface="Times New Roman" panose="02020603050405020304" pitchFamily="18" charset="0"/>
              </a:rPr>
              <a:t>Es por ello que a continuación, profundizaremos tanto en los derechos fundamentales que garantizan el bienestar y protección en el lugar de trabajo, como también aquellos deberes y responsabilidades que debemos cumplir para mantener un ambiente laboral seguro y respetuoso.</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s-CL" sz="1400" b="1" kern="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s-CL" sz="1400" b="1" kern="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3076" name="Picture 4">
            <a:extLst>
              <a:ext uri="{FF2B5EF4-FFF2-40B4-BE49-F238E27FC236}">
                <a16:creationId xmlns:a16="http://schemas.microsoft.com/office/drawing/2014/main" id="{86B90B16-9B63-CA88-29AD-751F8199E4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4255"/>
            <a:ext cx="12192000" cy="5949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56105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a:extLst>
              <a:ext uri="{FF2B5EF4-FFF2-40B4-BE49-F238E27FC236}">
                <a16:creationId xmlns:a16="http://schemas.microsoft.com/office/drawing/2014/main" id="{C7360D9B-4015-259A-15D4-C46FD9DA47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2" y="451413"/>
            <a:ext cx="12197822" cy="5952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2247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a:extLst>
              <a:ext uri="{FF2B5EF4-FFF2-40B4-BE49-F238E27FC236}">
                <a16:creationId xmlns:a16="http://schemas.microsoft.com/office/drawing/2014/main" id="{BF6263F8-C075-1D84-B253-B06B6158B6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42" y="439839"/>
            <a:ext cx="12262940" cy="5984110"/>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0FCAE4FF-610C-8521-AFDA-0478A79843DE}"/>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¿Qué tipo de conducta manifiesta el Cliente?</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333412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a:extLst>
              <a:ext uri="{FF2B5EF4-FFF2-40B4-BE49-F238E27FC236}">
                <a16:creationId xmlns:a16="http://schemas.microsoft.com/office/drawing/2014/main" id="{F8345613-950D-47EE-21AB-1EF2A8458D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62" y="428263"/>
            <a:ext cx="12245262" cy="5975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07093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C4B891C9-9989-84BD-69F7-8CE850840DBA}"/>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ea typeface="Times New Roman" panose="02020603050405020304" pitchFamily="18" charset="0"/>
                <a:cs typeface="Times New Roman" panose="02020603050405020304" pitchFamily="18" charset="0"/>
              </a:rPr>
              <a:t>¡Correcto!</a:t>
            </a: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ea typeface="Times New Roman" panose="02020603050405020304" pitchFamily="18" charset="0"/>
                <a:cs typeface="Times New Roman" panose="02020603050405020304" pitchFamily="18" charset="0"/>
              </a:rPr>
              <a:t>Efectivamente el cliente evidencia conductas que, con ocasión de la prestación de servicios, afectan a los trabajadores. Estas conductas incluyen actos lesivos, es decir, conductas que atentan contra la dignidad de las personas y ponen en riesgo su integridad física y psíquica.</a:t>
            </a:r>
          </a:p>
        </p:txBody>
      </p:sp>
      <p:pic>
        <p:nvPicPr>
          <p:cNvPr id="31746" name="Picture 2">
            <a:extLst>
              <a:ext uri="{FF2B5EF4-FFF2-40B4-BE49-F238E27FC236}">
                <a16:creationId xmlns:a16="http://schemas.microsoft.com/office/drawing/2014/main" id="{33CA9522-6735-77EE-D202-DA63878F22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42" y="439839"/>
            <a:ext cx="12310380" cy="6007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0670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0FCAE4FF-610C-8521-AFDA-0478A79843DE}"/>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¿Qué debe hacer Dani frente a la situación de violencia descrita?</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 name="Imagen 1">
            <a:extLst>
              <a:ext uri="{FF2B5EF4-FFF2-40B4-BE49-F238E27FC236}">
                <a16:creationId xmlns:a16="http://schemas.microsoft.com/office/drawing/2014/main" id="{89BB12C2-948B-E319-32B5-3948B98D477E}"/>
              </a:ext>
            </a:extLst>
          </p:cNvPr>
          <p:cNvPicPr>
            <a:picLocks noChangeAspect="1"/>
          </p:cNvPicPr>
          <p:nvPr/>
        </p:nvPicPr>
        <p:blipFill>
          <a:blip r:embed="rId2"/>
          <a:stretch>
            <a:fillRect/>
          </a:stretch>
        </p:blipFill>
        <p:spPr>
          <a:xfrm>
            <a:off x="0" y="454254"/>
            <a:ext cx="12162243" cy="5934971"/>
          </a:xfrm>
          <a:prstGeom prst="rect">
            <a:avLst/>
          </a:prstGeom>
        </p:spPr>
      </p:pic>
    </p:spTree>
    <p:extLst>
      <p:ext uri="{BB962C8B-B14F-4D97-AF65-F5344CB8AC3E}">
        <p14:creationId xmlns:p14="http://schemas.microsoft.com/office/powerpoint/2010/main" val="3722935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a:extLst>
              <a:ext uri="{FF2B5EF4-FFF2-40B4-BE49-F238E27FC236}">
                <a16:creationId xmlns:a16="http://schemas.microsoft.com/office/drawing/2014/main" id="{181A31FA-CB55-69EB-5E44-13B0EC6BB1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4254"/>
            <a:ext cx="12185960" cy="5946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1811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25EACCD1-4EAA-6071-50C2-4914B9DE5C2F}"/>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¡Correcto!</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Ante una situación de Violencia en el Trabajo, es muy importante presentar una denuncia de manera verbal o escrita al empleador por medio de los canales establecidos para ello. También es posible realizar una denuncia directa a la Dirección del trabajo.</a:t>
            </a:r>
          </a:p>
        </p:txBody>
      </p:sp>
      <p:pic>
        <p:nvPicPr>
          <p:cNvPr id="5" name="Imagen 4">
            <a:extLst>
              <a:ext uri="{FF2B5EF4-FFF2-40B4-BE49-F238E27FC236}">
                <a16:creationId xmlns:a16="http://schemas.microsoft.com/office/drawing/2014/main" id="{489FBEBC-9E9E-84E4-9F50-710EBA29DAC0}"/>
              </a:ext>
            </a:extLst>
          </p:cNvPr>
          <p:cNvPicPr>
            <a:picLocks noChangeAspect="1"/>
          </p:cNvPicPr>
          <p:nvPr/>
        </p:nvPicPr>
        <p:blipFill>
          <a:blip r:embed="rId2"/>
          <a:stretch>
            <a:fillRect/>
          </a:stretch>
        </p:blipFill>
        <p:spPr>
          <a:xfrm>
            <a:off x="0" y="455638"/>
            <a:ext cx="12192000" cy="5946723"/>
          </a:xfrm>
          <a:prstGeom prst="rect">
            <a:avLst/>
          </a:prstGeom>
        </p:spPr>
      </p:pic>
    </p:spTree>
    <p:extLst>
      <p:ext uri="{BB962C8B-B14F-4D97-AF65-F5344CB8AC3E}">
        <p14:creationId xmlns:p14="http://schemas.microsoft.com/office/powerpoint/2010/main" val="41270195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B0748F2B-CF1C-A7AA-8A5F-4B4454DB72BE}"/>
              </a:ext>
            </a:extLst>
          </p:cNvPr>
          <p:cNvPicPr>
            <a:picLocks noChangeAspect="1"/>
          </p:cNvPicPr>
          <p:nvPr/>
        </p:nvPicPr>
        <p:blipFill>
          <a:blip r:embed="rId2"/>
          <a:stretch>
            <a:fillRect/>
          </a:stretch>
        </p:blipFill>
        <p:spPr>
          <a:xfrm>
            <a:off x="33002" y="472183"/>
            <a:ext cx="12125995" cy="5913633"/>
          </a:xfrm>
          <a:prstGeom prst="rect">
            <a:avLst/>
          </a:prstGeom>
        </p:spPr>
      </p:pic>
      <p:sp>
        <p:nvSpPr>
          <p:cNvPr id="7" name="Rectángulo 6">
            <a:extLst>
              <a:ext uri="{FF2B5EF4-FFF2-40B4-BE49-F238E27FC236}">
                <a16:creationId xmlns:a16="http://schemas.microsoft.com/office/drawing/2014/main" id="{8458D60E-EFC6-981B-A576-F525A6F9DEC5}"/>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ea typeface="Times New Roman" panose="02020603050405020304" pitchFamily="18" charset="0"/>
                <a:cs typeface="Times New Roman" panose="02020603050405020304" pitchFamily="18" charset="0"/>
              </a:rPr>
              <a:t>Presta atención al caso y responde a las preguntas que se presentan a continuación.</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416867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65986742-F3AB-D4F9-FECF-B161407F0166}"/>
              </a:ext>
            </a:extLst>
          </p:cNvPr>
          <p:cNvPicPr>
            <a:picLocks noChangeAspect="1"/>
          </p:cNvPicPr>
          <p:nvPr/>
        </p:nvPicPr>
        <p:blipFill>
          <a:blip r:embed="rId2"/>
          <a:stretch>
            <a:fillRect/>
          </a:stretch>
        </p:blipFill>
        <p:spPr>
          <a:xfrm>
            <a:off x="0" y="456972"/>
            <a:ext cx="12192000" cy="5944056"/>
          </a:xfrm>
          <a:prstGeom prst="rect">
            <a:avLst/>
          </a:prstGeom>
        </p:spPr>
      </p:pic>
      <p:sp>
        <p:nvSpPr>
          <p:cNvPr id="7" name="Rectángulo 6">
            <a:extLst>
              <a:ext uri="{FF2B5EF4-FFF2-40B4-BE49-F238E27FC236}">
                <a16:creationId xmlns:a16="http://schemas.microsoft.com/office/drawing/2014/main" id="{BEE05231-629D-2ADF-15CA-19C305AE05BD}"/>
              </a:ext>
            </a:extLst>
          </p:cNvPr>
          <p:cNvSpPr/>
          <p:nvPr/>
        </p:nvSpPr>
        <p:spPr>
          <a:xfrm>
            <a:off x="-2951544"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¿Qué tipo de conducta manifiesta la jefatura directa?</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38895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BF283B-447B-C275-6C13-C7C1389746B8}"/>
              </a:ext>
            </a:extLst>
          </p:cNvPr>
          <p:cNvSpPr>
            <a:spLocks noGrp="1"/>
          </p:cNvSpPr>
          <p:nvPr>
            <p:ph type="title"/>
          </p:nvPr>
        </p:nvSpPr>
        <p:spPr/>
        <p:txBody>
          <a:bodyPr/>
          <a:lstStyle/>
          <a:p>
            <a:endParaRPr lang="es-CL"/>
          </a:p>
        </p:txBody>
      </p:sp>
      <p:sp>
        <p:nvSpPr>
          <p:cNvPr id="3" name="Marcador de contenido 2">
            <a:extLst>
              <a:ext uri="{FF2B5EF4-FFF2-40B4-BE49-F238E27FC236}">
                <a16:creationId xmlns:a16="http://schemas.microsoft.com/office/drawing/2014/main" id="{BD0B8FCC-A4F9-7319-5083-144F9E8F2E50}"/>
              </a:ext>
            </a:extLst>
          </p:cNvPr>
          <p:cNvSpPr>
            <a:spLocks noGrp="1"/>
          </p:cNvSpPr>
          <p:nvPr>
            <p:ph idx="1"/>
          </p:nvPr>
        </p:nvSpPr>
        <p:spPr/>
        <p:txBody>
          <a:bodyPr/>
          <a:lstStyle/>
          <a:p>
            <a:endParaRPr lang="es-CL"/>
          </a:p>
        </p:txBody>
      </p:sp>
      <p:pic>
        <p:nvPicPr>
          <p:cNvPr id="10242" name="Picture 2">
            <a:extLst>
              <a:ext uri="{FF2B5EF4-FFF2-40B4-BE49-F238E27FC236}">
                <a16:creationId xmlns:a16="http://schemas.microsoft.com/office/drawing/2014/main" id="{76137A32-044E-6023-C81E-73863CC8B8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24" y="477983"/>
            <a:ext cx="12143376" cy="5925764"/>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972DE8C4-2B3B-692F-EE64-A1701F7748E2}"/>
              </a:ext>
            </a:extLst>
          </p:cNvPr>
          <p:cNvPicPr>
            <a:picLocks noChangeAspect="1"/>
          </p:cNvPicPr>
          <p:nvPr/>
        </p:nvPicPr>
        <p:blipFill>
          <a:blip r:embed="rId3"/>
          <a:stretch>
            <a:fillRect/>
          </a:stretch>
        </p:blipFill>
        <p:spPr>
          <a:xfrm>
            <a:off x="48624" y="477983"/>
            <a:ext cx="1967211" cy="561108"/>
          </a:xfrm>
          <a:prstGeom prst="rect">
            <a:avLst/>
          </a:prstGeom>
        </p:spPr>
      </p:pic>
      <p:sp>
        <p:nvSpPr>
          <p:cNvPr id="6" name="Rectángulo 5">
            <a:extLst>
              <a:ext uri="{FF2B5EF4-FFF2-40B4-BE49-F238E27FC236}">
                <a16:creationId xmlns:a16="http://schemas.microsoft.com/office/drawing/2014/main" id="{987C5099-2AFC-5581-5BFE-50C3C41F30FB}"/>
              </a:ext>
            </a:extLst>
          </p:cNvPr>
          <p:cNvSpPr/>
          <p:nvPr/>
        </p:nvSpPr>
        <p:spPr>
          <a:xfrm>
            <a:off x="-2963188"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r>
              <a:rPr lang="es-CL" sz="1400" kern="0" dirty="0">
                <a:latin typeface="Times New Roman" panose="02020603050405020304" pitchFamily="18" charset="0"/>
                <a:cs typeface="Times New Roman" panose="02020603050405020304" pitchFamily="18" charset="0"/>
              </a:rPr>
              <a:t>Incorrecto:</a:t>
            </a:r>
          </a:p>
          <a:p>
            <a:pPr algn="just">
              <a:lnSpc>
                <a:spcPct val="107000"/>
              </a:lnSpc>
              <a:spcAft>
                <a:spcPts val="800"/>
              </a:spcAft>
            </a:pPr>
            <a:r>
              <a:rPr lang="es-ES" sz="1400" kern="0" dirty="0">
                <a:latin typeface="Times New Roman" panose="02020603050405020304" pitchFamily="18" charset="0"/>
                <a:cs typeface="Times New Roman" panose="02020603050405020304" pitchFamily="18" charset="0"/>
              </a:rPr>
              <a:t>Revisa el caso y responde nuevamente.</a:t>
            </a:r>
            <a:endParaRPr lang="es-CL"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CL"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6815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F6595C76-484D-D389-2633-2AE45D332621}"/>
              </a:ext>
            </a:extLst>
          </p:cNvPr>
          <p:cNvSpPr/>
          <p:nvPr/>
        </p:nvSpPr>
        <p:spPr>
          <a:xfrm>
            <a:off x="-3709555" y="0"/>
            <a:ext cx="3709555"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Respecto a los derechos, la normativa vigente establece que todo colaborador o colaboradora tiene derecho a:</a:t>
            </a:r>
          </a:p>
          <a:p>
            <a:pPr marL="285750" indent="-285750" algn="just">
              <a:lnSpc>
                <a:spcPct val="107000"/>
              </a:lnSpc>
              <a:spcAft>
                <a:spcPts val="800"/>
              </a:spcAft>
              <a:buFont typeface="Arial" panose="020B0604020202020204" pitchFamily="34" charset="0"/>
              <a:buChar char="•"/>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Un ambiente laboral libre de acoso y violencia</a:t>
            </a:r>
          </a:p>
          <a:p>
            <a:pPr marL="285750" indent="-285750" algn="just">
              <a:lnSpc>
                <a:spcPct val="107000"/>
              </a:lnSpc>
              <a:spcAft>
                <a:spcPts val="800"/>
              </a:spcAft>
              <a:buFont typeface="Arial" panose="020B0604020202020204" pitchFamily="34" charset="0"/>
              <a:buChar char="•"/>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Ser tratados con respeto</a:t>
            </a:r>
          </a:p>
          <a:p>
            <a:pPr marL="285750" indent="-285750" algn="just">
              <a:lnSpc>
                <a:spcPct val="107000"/>
              </a:lnSpc>
              <a:spcAft>
                <a:spcPts val="800"/>
              </a:spcAft>
              <a:buFont typeface="Arial" panose="020B0604020202020204" pitchFamily="34" charset="0"/>
              <a:buChar char="•"/>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Derecho a denunciar</a:t>
            </a:r>
          </a:p>
          <a:p>
            <a:pPr marL="285750" indent="-285750" algn="just">
              <a:lnSpc>
                <a:spcPct val="107000"/>
              </a:lnSpc>
              <a:spcAft>
                <a:spcPts val="800"/>
              </a:spcAft>
              <a:buFont typeface="Arial" panose="020B0604020202020204" pitchFamily="34" charset="0"/>
              <a:buChar char="•"/>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Derecho a recibir información sobre el protocolo y la investigación</a:t>
            </a:r>
          </a:p>
          <a:p>
            <a:pPr marL="285750" indent="-285750" algn="just">
              <a:lnSpc>
                <a:spcPct val="107000"/>
              </a:lnSpc>
              <a:spcAft>
                <a:spcPts val="800"/>
              </a:spcAft>
              <a:buFont typeface="Arial" panose="020B0604020202020204" pitchFamily="34" charset="0"/>
              <a:buChar char="•"/>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Derecho a la confidencialidad</a:t>
            </a:r>
          </a:p>
          <a:p>
            <a:pPr marL="285750" indent="-285750" algn="just">
              <a:lnSpc>
                <a:spcPct val="107000"/>
              </a:lnSpc>
              <a:spcAft>
                <a:spcPts val="800"/>
              </a:spcAft>
              <a:buFont typeface="Arial" panose="020B0604020202020204" pitchFamily="34" charset="0"/>
              <a:buChar char="•"/>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Derecho a la apelación de sanciones.</a:t>
            </a: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Si deseas conocer más sobre tus derechos, presiona sobre la imagen destacada</a:t>
            </a:r>
          </a:p>
          <a:p>
            <a:pPr algn="just">
              <a:lnSpc>
                <a:spcPct val="107000"/>
              </a:lnSpc>
              <a:spcAft>
                <a:spcPts val="800"/>
              </a:spcAft>
            </a:pPr>
            <a:endParaRPr lang="es-CL"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r>
              <a:rPr lang="es-CL" sz="1400" b="1" kern="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Imagen 5">
            <a:extLst>
              <a:ext uri="{FF2B5EF4-FFF2-40B4-BE49-F238E27FC236}">
                <a16:creationId xmlns:a16="http://schemas.microsoft.com/office/drawing/2014/main" id="{74C5EEC4-1F3E-67B4-1A3C-0DEC24D2D0E5}"/>
              </a:ext>
            </a:extLst>
          </p:cNvPr>
          <p:cNvPicPr>
            <a:picLocks noChangeAspect="1"/>
          </p:cNvPicPr>
          <p:nvPr/>
        </p:nvPicPr>
        <p:blipFill>
          <a:blip r:embed="rId3"/>
          <a:stretch>
            <a:fillRect/>
          </a:stretch>
        </p:blipFill>
        <p:spPr>
          <a:xfrm>
            <a:off x="2520" y="456942"/>
            <a:ext cx="12186960" cy="5944115"/>
          </a:xfrm>
          <a:prstGeom prst="rect">
            <a:avLst/>
          </a:prstGeom>
        </p:spPr>
      </p:pic>
    </p:spTree>
    <p:extLst>
      <p:ext uri="{BB962C8B-B14F-4D97-AF65-F5344CB8AC3E}">
        <p14:creationId xmlns:p14="http://schemas.microsoft.com/office/powerpoint/2010/main" val="5565288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D9028770-0808-D571-293A-6FFAC9FA4139}"/>
              </a:ext>
            </a:extLst>
          </p:cNvPr>
          <p:cNvPicPr>
            <a:picLocks noChangeAspect="1"/>
          </p:cNvPicPr>
          <p:nvPr/>
        </p:nvPicPr>
        <p:blipFill>
          <a:blip r:embed="rId2"/>
          <a:stretch>
            <a:fillRect/>
          </a:stretch>
        </p:blipFill>
        <p:spPr>
          <a:xfrm>
            <a:off x="2520" y="456942"/>
            <a:ext cx="12186960" cy="5944115"/>
          </a:xfrm>
          <a:prstGeom prst="rect">
            <a:avLst/>
          </a:prstGeom>
        </p:spPr>
      </p:pic>
      <p:sp>
        <p:nvSpPr>
          <p:cNvPr id="7" name="Rectángulo 6">
            <a:extLst>
              <a:ext uri="{FF2B5EF4-FFF2-40B4-BE49-F238E27FC236}">
                <a16:creationId xmlns:a16="http://schemas.microsoft.com/office/drawing/2014/main" id="{77283CD9-1A34-B66E-4595-35CDD7F0794A}"/>
              </a:ext>
            </a:extLst>
          </p:cNvPr>
          <p:cNvSpPr/>
          <p:nvPr/>
        </p:nvSpPr>
        <p:spPr>
          <a:xfrm>
            <a:off x="-2963188"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r>
              <a:rPr lang="es-CL" sz="1400" kern="0" dirty="0">
                <a:latin typeface="Times New Roman" panose="02020603050405020304" pitchFamily="18" charset="0"/>
                <a:cs typeface="Times New Roman" panose="02020603050405020304" pitchFamily="18" charset="0"/>
              </a:rPr>
              <a:t>Correcto:</a:t>
            </a:r>
          </a:p>
          <a:p>
            <a:pPr algn="just">
              <a:lnSpc>
                <a:spcPct val="107000"/>
              </a:lnSpc>
              <a:spcAft>
                <a:spcPts val="800"/>
              </a:spcAft>
            </a:pPr>
            <a:r>
              <a:rPr lang="es-ES" sz="1400" kern="0" dirty="0">
                <a:latin typeface="Times New Roman" panose="02020603050405020304" pitchFamily="18" charset="0"/>
                <a:cs typeface="Times New Roman" panose="02020603050405020304" pitchFamily="18" charset="0"/>
              </a:rPr>
              <a:t>La evaluación no constituye acoso ni violencia en el trabajo, ya que la jefatura directa sigue un proceso objetivo y detallado de evaluación de desempeño, manteniendo siempre buen trato.</a:t>
            </a: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68245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A5EA4DAE-68AE-9D99-FE71-A6BF41ED0388}"/>
              </a:ext>
            </a:extLst>
          </p:cNvPr>
          <p:cNvPicPr>
            <a:picLocks noChangeAspect="1"/>
          </p:cNvPicPr>
          <p:nvPr/>
        </p:nvPicPr>
        <p:blipFill>
          <a:blip r:embed="rId3"/>
          <a:stretch>
            <a:fillRect/>
          </a:stretch>
        </p:blipFill>
        <p:spPr>
          <a:xfrm>
            <a:off x="0" y="451104"/>
            <a:ext cx="12192000" cy="5955792"/>
          </a:xfrm>
          <a:prstGeom prst="rect">
            <a:avLst/>
          </a:prstGeom>
        </p:spPr>
      </p:pic>
      <p:sp>
        <p:nvSpPr>
          <p:cNvPr id="9" name="Rectángulo 8">
            <a:extLst>
              <a:ext uri="{FF2B5EF4-FFF2-40B4-BE49-F238E27FC236}">
                <a16:creationId xmlns:a16="http://schemas.microsoft.com/office/drawing/2014/main" id="{A8DDD347-AE63-B4A8-D335-E10E718D38E0}"/>
              </a:ext>
            </a:extLst>
          </p:cNvPr>
          <p:cNvSpPr/>
          <p:nvPr/>
        </p:nvSpPr>
        <p:spPr>
          <a:xfrm>
            <a:off x="-2963188"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r>
              <a:rPr lang="es-CL" sz="1400" kern="0" dirty="0">
                <a:latin typeface="Times New Roman" panose="02020603050405020304" pitchFamily="18" charset="0"/>
                <a:cs typeface="Times New Roman" panose="02020603050405020304" pitchFamily="18" charset="0"/>
              </a:rPr>
              <a:t>¿Qué debería hacer Ana ante esta situación?</a:t>
            </a:r>
          </a:p>
          <a:p>
            <a:pPr algn="just">
              <a:lnSpc>
                <a:spcPct val="107000"/>
              </a:lnSpc>
              <a:spcAft>
                <a:spcPts val="800"/>
              </a:spcAft>
            </a:pPr>
            <a:endParaRPr lang="es-CL"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38400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3E83BB-3085-0E81-D148-2DF996562131}"/>
              </a:ext>
            </a:extLst>
          </p:cNvPr>
          <p:cNvSpPr>
            <a:spLocks noGrp="1"/>
          </p:cNvSpPr>
          <p:nvPr>
            <p:ph type="title"/>
          </p:nvPr>
        </p:nvSpPr>
        <p:spPr/>
        <p:txBody>
          <a:bodyPr/>
          <a:lstStyle/>
          <a:p>
            <a:endParaRPr lang="es-CL"/>
          </a:p>
        </p:txBody>
      </p:sp>
      <p:sp>
        <p:nvSpPr>
          <p:cNvPr id="3" name="Marcador de contenido 2">
            <a:extLst>
              <a:ext uri="{FF2B5EF4-FFF2-40B4-BE49-F238E27FC236}">
                <a16:creationId xmlns:a16="http://schemas.microsoft.com/office/drawing/2014/main" id="{16F8D785-0F0B-25A4-5027-85346C1C5914}"/>
              </a:ext>
            </a:extLst>
          </p:cNvPr>
          <p:cNvSpPr>
            <a:spLocks noGrp="1"/>
          </p:cNvSpPr>
          <p:nvPr>
            <p:ph idx="1"/>
          </p:nvPr>
        </p:nvSpPr>
        <p:spPr/>
        <p:txBody>
          <a:bodyPr/>
          <a:lstStyle/>
          <a:p>
            <a:endParaRPr lang="es-CL"/>
          </a:p>
        </p:txBody>
      </p:sp>
      <p:pic>
        <p:nvPicPr>
          <p:cNvPr id="8" name="Imagen 7">
            <a:extLst>
              <a:ext uri="{FF2B5EF4-FFF2-40B4-BE49-F238E27FC236}">
                <a16:creationId xmlns:a16="http://schemas.microsoft.com/office/drawing/2014/main" id="{224BD75C-5855-7C30-F894-46B10C422E94}"/>
              </a:ext>
            </a:extLst>
          </p:cNvPr>
          <p:cNvPicPr>
            <a:picLocks noChangeAspect="1"/>
          </p:cNvPicPr>
          <p:nvPr/>
        </p:nvPicPr>
        <p:blipFill>
          <a:blip r:embed="rId3"/>
          <a:stretch>
            <a:fillRect/>
          </a:stretch>
        </p:blipFill>
        <p:spPr>
          <a:xfrm>
            <a:off x="0" y="456745"/>
            <a:ext cx="12192000" cy="5944509"/>
          </a:xfrm>
          <a:prstGeom prst="rect">
            <a:avLst/>
          </a:prstGeom>
        </p:spPr>
      </p:pic>
      <p:sp>
        <p:nvSpPr>
          <p:cNvPr id="9" name="Rectángulo 8">
            <a:extLst>
              <a:ext uri="{FF2B5EF4-FFF2-40B4-BE49-F238E27FC236}">
                <a16:creationId xmlns:a16="http://schemas.microsoft.com/office/drawing/2014/main" id="{C72D9FE9-A66C-7EB2-A173-C11EBAB32486}"/>
              </a:ext>
            </a:extLst>
          </p:cNvPr>
          <p:cNvSpPr/>
          <p:nvPr/>
        </p:nvSpPr>
        <p:spPr>
          <a:xfrm>
            <a:off x="-2963188"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r>
              <a:rPr lang="es-CL" sz="1400" kern="0" dirty="0">
                <a:latin typeface="Times New Roman" panose="02020603050405020304" pitchFamily="18" charset="0"/>
                <a:cs typeface="Times New Roman" panose="02020603050405020304" pitchFamily="18" charset="0"/>
              </a:rPr>
              <a:t>Incorrecto:</a:t>
            </a:r>
          </a:p>
          <a:p>
            <a:pPr algn="just">
              <a:lnSpc>
                <a:spcPct val="107000"/>
              </a:lnSpc>
              <a:spcAft>
                <a:spcPts val="800"/>
              </a:spcAft>
            </a:pPr>
            <a:r>
              <a:rPr lang="es-ES" sz="1400" kern="0" dirty="0">
                <a:latin typeface="Times New Roman" panose="02020603050405020304" pitchFamily="18" charset="0"/>
                <a:cs typeface="Times New Roman" panose="02020603050405020304" pitchFamily="18" charset="0"/>
              </a:rPr>
              <a:t>Revisa el caso y responde nuevamente.</a:t>
            </a:r>
            <a:endParaRPr lang="es-CL"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CL"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75523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31BE3FE5-0049-5177-816B-A8A755149A26}"/>
              </a:ext>
            </a:extLst>
          </p:cNvPr>
          <p:cNvPicPr>
            <a:picLocks noChangeAspect="1"/>
          </p:cNvPicPr>
          <p:nvPr/>
        </p:nvPicPr>
        <p:blipFill>
          <a:blip r:embed="rId2"/>
          <a:stretch>
            <a:fillRect/>
          </a:stretch>
        </p:blipFill>
        <p:spPr>
          <a:xfrm>
            <a:off x="0" y="451104"/>
            <a:ext cx="12192000" cy="5955792"/>
          </a:xfrm>
          <a:prstGeom prst="rect">
            <a:avLst/>
          </a:prstGeom>
        </p:spPr>
      </p:pic>
      <p:sp>
        <p:nvSpPr>
          <p:cNvPr id="7" name="Rectángulo 6">
            <a:extLst>
              <a:ext uri="{FF2B5EF4-FFF2-40B4-BE49-F238E27FC236}">
                <a16:creationId xmlns:a16="http://schemas.microsoft.com/office/drawing/2014/main" id="{E1530FBA-95AD-3C6E-E5CE-4FBEDE3165E2}"/>
              </a:ext>
            </a:extLst>
          </p:cNvPr>
          <p:cNvSpPr/>
          <p:nvPr/>
        </p:nvSpPr>
        <p:spPr>
          <a:xfrm>
            <a:off x="-2963188" y="0"/>
            <a:ext cx="295154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r>
              <a:rPr lang="es-CL" sz="1400" kern="0" dirty="0">
                <a:latin typeface="Times New Roman" panose="02020603050405020304" pitchFamily="18" charset="0"/>
                <a:cs typeface="Times New Roman" panose="02020603050405020304" pitchFamily="18" charset="0"/>
              </a:rPr>
              <a:t>Correcto:</a:t>
            </a:r>
          </a:p>
          <a:p>
            <a:pPr algn="just">
              <a:lnSpc>
                <a:spcPct val="107000"/>
              </a:lnSpc>
              <a:spcAft>
                <a:spcPts val="800"/>
              </a:spcAft>
            </a:pPr>
            <a:r>
              <a:rPr lang="es-ES" sz="1400" dirty="0"/>
              <a:t>Ana tiene la opción de considerar las recomendaciones para mejorar su desempeño, solicitando una reunión para clarificar cualquier duda, siempre manteniendo la calma, evitando reacciones emocionales, para abordar la evaluación objetivamente</a:t>
            </a:r>
            <a:endParaRPr lang="es-CL"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80327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a:extLst>
              <a:ext uri="{FF2B5EF4-FFF2-40B4-BE49-F238E27FC236}">
                <a16:creationId xmlns:a16="http://schemas.microsoft.com/office/drawing/2014/main" id="{E31C9948-C96D-B69B-B484-28AAB1D0B0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62" y="428263"/>
            <a:ext cx="12191786" cy="5949388"/>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D2C8DE9D-993F-6E40-FA92-54857FA94B0C}"/>
              </a:ext>
            </a:extLst>
          </p:cNvPr>
          <p:cNvSpPr/>
          <p:nvPr/>
        </p:nvSpPr>
        <p:spPr>
          <a:xfrm>
            <a:off x="-3044869" y="33922"/>
            <a:ext cx="3044869" cy="68240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Muy bien, ya hemos visto cómo identificar Conductas de Acoso y Violencia en el trabajo. </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Ahora revisaremos cómo, desde nuestro rol, podemos promover conductas basadas en la dignidad de las personas, contribuyendo a un ambiente de trabajo seguro y respetuoso.</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¡Adelante!</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67153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2C8DE9D-993F-6E40-FA92-54857FA94B0C}"/>
              </a:ext>
            </a:extLst>
          </p:cNvPr>
          <p:cNvSpPr/>
          <p:nvPr/>
        </p:nvSpPr>
        <p:spPr>
          <a:xfrm>
            <a:off x="-3044869" y="33922"/>
            <a:ext cx="3044869" cy="68240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La promoción de conductas basadas en la dignidad de las personas implica fomentar un conjunto de comportamientos y valores en el entorno laboral que aseguren el respeto mutuo y la protección de los derechos fundamentales de todos los trabajadores. </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Entre las conductas que se deben promover encontramos: </a:t>
            </a: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	Respeto Mutuo</a:t>
            </a: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	Inclusión y Diversidad</a:t>
            </a: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	Perspectiva de género y lenguaje no sexista</a:t>
            </a: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	Empatía y Comunicación Abierta</a:t>
            </a: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	Colaboración y confidencialidad en la investigación.</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Presiona en avanzar para conocer cada una de ellas.</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8914" name="Picture 2">
            <a:extLst>
              <a:ext uri="{FF2B5EF4-FFF2-40B4-BE49-F238E27FC236}">
                <a16:creationId xmlns:a16="http://schemas.microsoft.com/office/drawing/2014/main" id="{CB63B792-219E-3449-FCB4-2CB89F9941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4255"/>
            <a:ext cx="12192000" cy="5949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1414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2C8DE9D-993F-6E40-FA92-54857FA94B0C}"/>
              </a:ext>
            </a:extLst>
          </p:cNvPr>
          <p:cNvSpPr/>
          <p:nvPr/>
        </p:nvSpPr>
        <p:spPr>
          <a:xfrm>
            <a:off x="-3044869" y="33922"/>
            <a:ext cx="3044869" cy="68240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Respeto Mutuo:</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El respeto mutuo es fundamental en la creación de un entorno laboral seguro y digno. Implica que todos los trabajadores deben tratarse con cortesía, sin importar las diferencias personales o profesionales.</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latin typeface="Times New Roman" panose="02020603050405020304" pitchFamily="18" charset="0"/>
                <a:cs typeface="Times New Roman" panose="02020603050405020304" pitchFamily="18" charset="0"/>
              </a:rPr>
              <a:t>Dentro de las conductas esperadas, encontramos las siguientes:</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9938" name="Picture 2">
            <a:extLst>
              <a:ext uri="{FF2B5EF4-FFF2-40B4-BE49-F238E27FC236}">
                <a16:creationId xmlns:a16="http://schemas.microsoft.com/office/drawing/2014/main" id="{A77BC1AB-95A1-BF22-7B8C-83DF29CE8A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2" y="451413"/>
            <a:ext cx="12191784" cy="5949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71870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2C8DE9D-993F-6E40-FA92-54857FA94B0C}"/>
              </a:ext>
            </a:extLst>
          </p:cNvPr>
          <p:cNvSpPr/>
          <p:nvPr/>
        </p:nvSpPr>
        <p:spPr>
          <a:xfrm>
            <a:off x="-3044869" y="33922"/>
            <a:ext cx="3044869" cy="68240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Inclusión y Diversidad:</a:t>
            </a: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La inclusión y la diversidad fortalecen la organización al reconocer y valorar las diferencias individuales, lo cual enriquece el ambiente laboral.</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Dentro de las conductas esperadas, encontramos las siguientes:</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7170" name="Picture 2">
            <a:extLst>
              <a:ext uri="{FF2B5EF4-FFF2-40B4-BE49-F238E27FC236}">
                <a16:creationId xmlns:a16="http://schemas.microsoft.com/office/drawing/2014/main" id="{9B4A4CF0-9B22-B22C-6181-8D3121EDA7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9263"/>
            <a:ext cx="12192000" cy="5959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50409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a:extLst>
              <a:ext uri="{FF2B5EF4-FFF2-40B4-BE49-F238E27FC236}">
                <a16:creationId xmlns:a16="http://schemas.microsoft.com/office/drawing/2014/main" id="{5F86B1AD-FD96-7A40-B0C4-1101D3416D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41" y="439839"/>
            <a:ext cx="12221542" cy="5963908"/>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D2C8DE9D-993F-6E40-FA92-54857FA94B0C}"/>
              </a:ext>
            </a:extLst>
          </p:cNvPr>
          <p:cNvSpPr/>
          <p:nvPr/>
        </p:nvSpPr>
        <p:spPr>
          <a:xfrm>
            <a:off x="-3044869" y="33922"/>
            <a:ext cx="3044869" cy="68240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Perspectiva de Género y Lenguaje No Sexista:</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La perspectiva de género y el uso de un lenguaje no sexista son esenciales para erradicar conductas discriminatorias y promover la igualdad de oportunidades en el trabajo.</a:t>
            </a:r>
          </a:p>
          <a:p>
            <a:pPr algn="just">
              <a:lnSpc>
                <a:spcPct val="107000"/>
              </a:lnSpc>
              <a:spcAft>
                <a:spcPts val="800"/>
              </a:spcAft>
            </a:pPr>
            <a:r>
              <a:rPr lang="es-ES" sz="1400" kern="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Dentro de las conductas esperadas, encontramos las siguientes:</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Bocadillo: rectángulo con esquinas redondeadas 2">
            <a:extLst>
              <a:ext uri="{FF2B5EF4-FFF2-40B4-BE49-F238E27FC236}">
                <a16:creationId xmlns:a16="http://schemas.microsoft.com/office/drawing/2014/main" id="{5946F165-4A76-3073-4CD4-6100895F486E}"/>
              </a:ext>
            </a:extLst>
          </p:cNvPr>
          <p:cNvSpPr/>
          <p:nvPr/>
        </p:nvSpPr>
        <p:spPr>
          <a:xfrm>
            <a:off x="7882752" y="3958387"/>
            <a:ext cx="2924836" cy="1078530"/>
          </a:xfrm>
          <a:prstGeom prst="wedgeRoundRectCallout">
            <a:avLst>
              <a:gd name="adj1" fmla="val -118583"/>
              <a:gd name="adj2" fmla="val 64945"/>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L" dirty="0"/>
              <a:t>Agregar punto</a:t>
            </a:r>
          </a:p>
        </p:txBody>
      </p:sp>
    </p:spTree>
    <p:extLst>
      <p:ext uri="{BB962C8B-B14F-4D97-AF65-F5344CB8AC3E}">
        <p14:creationId xmlns:p14="http://schemas.microsoft.com/office/powerpoint/2010/main" val="34158574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a:extLst>
              <a:ext uri="{FF2B5EF4-FFF2-40B4-BE49-F238E27FC236}">
                <a16:creationId xmlns:a16="http://schemas.microsoft.com/office/drawing/2014/main" id="{E8222D98-A402-9A21-AC1E-9CAFA1C17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4255"/>
            <a:ext cx="12067364" cy="5888672"/>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D2C8DE9D-993F-6E40-FA92-54857FA94B0C}"/>
              </a:ext>
            </a:extLst>
          </p:cNvPr>
          <p:cNvSpPr/>
          <p:nvPr/>
        </p:nvSpPr>
        <p:spPr>
          <a:xfrm>
            <a:off x="-3044869" y="33922"/>
            <a:ext cx="3044869" cy="68240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Empatía y Comunicación Abierta</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La empatía y la comunicación abierta son clave para construir relaciones laborales saludables, donde los trabajadores se sientan escuchados y comprendidos.</a:t>
            </a:r>
          </a:p>
          <a:p>
            <a:pPr algn="just">
              <a:lnSpc>
                <a:spcPct val="107000"/>
              </a:lnSpc>
              <a:spcAft>
                <a:spcPts val="800"/>
              </a:spcAft>
            </a:pPr>
            <a:r>
              <a:rPr lang="es-ES" sz="1400" kern="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Dentro de las conductas esperadas, encontramos las siguientes:</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6408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28BCCF64-1AB2-5B4D-46F1-4A77E0CFF682}"/>
              </a:ext>
            </a:extLst>
          </p:cNvPr>
          <p:cNvPicPr>
            <a:picLocks noChangeAspect="1"/>
          </p:cNvPicPr>
          <p:nvPr/>
        </p:nvPicPr>
        <p:blipFill>
          <a:blip r:embed="rId2"/>
          <a:stretch>
            <a:fillRect/>
          </a:stretch>
        </p:blipFill>
        <p:spPr>
          <a:xfrm>
            <a:off x="0" y="452449"/>
            <a:ext cx="12192000" cy="5953101"/>
          </a:xfrm>
          <a:prstGeom prst="rect">
            <a:avLst/>
          </a:prstGeom>
        </p:spPr>
      </p:pic>
    </p:spTree>
    <p:extLst>
      <p:ext uri="{BB962C8B-B14F-4D97-AF65-F5344CB8AC3E}">
        <p14:creationId xmlns:p14="http://schemas.microsoft.com/office/powerpoint/2010/main" val="15362005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a:extLst>
              <a:ext uri="{FF2B5EF4-FFF2-40B4-BE49-F238E27FC236}">
                <a16:creationId xmlns:a16="http://schemas.microsoft.com/office/drawing/2014/main" id="{DDD04D92-F8D6-7F9B-8331-C1ED1B67BA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4256"/>
            <a:ext cx="12162240" cy="5934969"/>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D2C8DE9D-993F-6E40-FA92-54857FA94B0C}"/>
              </a:ext>
            </a:extLst>
          </p:cNvPr>
          <p:cNvSpPr/>
          <p:nvPr/>
        </p:nvSpPr>
        <p:spPr>
          <a:xfrm>
            <a:off x="-3230071" y="-21106"/>
            <a:ext cx="3230071" cy="687910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Colaboración y Confidencialidad en la Investigación</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La colaboración durante las investigaciones es crucial para garantizar que se llegue a conclusiones justas y que se proteja la integridad de todas las partes involucradas.</a:t>
            </a:r>
          </a:p>
          <a:p>
            <a:pPr algn="just">
              <a:lnSpc>
                <a:spcPct val="107000"/>
              </a:lnSpc>
              <a:spcAft>
                <a:spcPts val="800"/>
              </a:spcAft>
            </a:pPr>
            <a:endParaRPr lang="es-ES" sz="1400" kern="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Dentro de las conductas esperadas, encontramos las siguientes:</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22971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a:extLst>
              <a:ext uri="{FF2B5EF4-FFF2-40B4-BE49-F238E27FC236}">
                <a16:creationId xmlns:a16="http://schemas.microsoft.com/office/drawing/2014/main" id="{05F3FDBB-3979-33D6-8FFB-A8725436BE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42" y="439839"/>
            <a:ext cx="12239222" cy="5972536"/>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D2C8DE9D-993F-6E40-FA92-54857FA94B0C}"/>
              </a:ext>
            </a:extLst>
          </p:cNvPr>
          <p:cNvSpPr/>
          <p:nvPr/>
        </p:nvSpPr>
        <p:spPr>
          <a:xfrm>
            <a:off x="-3230071" y="-21106"/>
            <a:ext cx="3230071" cy="687910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¡Muy bien!</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Has finalizado la unidad 3, conductas que promueven ambientes laborales más seguros y respetuosos.</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En ella has sido capaz de reconocer conductas basadas en la dignidad de las personas, aplicándolas a situaciones concretas de manera de promover ambientes laborales más seguros y respetuosos.</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106122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2C8DE9D-993F-6E40-FA92-54857FA94B0C}"/>
              </a:ext>
            </a:extLst>
          </p:cNvPr>
          <p:cNvSpPr/>
          <p:nvPr/>
        </p:nvSpPr>
        <p:spPr>
          <a:xfrm>
            <a:off x="-3230071" y="-21106"/>
            <a:ext cx="3230071" cy="687910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s-ES" sz="1400" kern="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Con esto hemos finalizado el curso Ley N°21.643 de Prevención, investigación y sanción del acoso laboral, sexual o de violencia en el trabajo.</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Te inviamos a cerrar el curso y aplicar lo aprendido en la evaluación final.</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¡Adelante!</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46082" name="Picture 2">
            <a:extLst>
              <a:ext uri="{FF2B5EF4-FFF2-40B4-BE49-F238E27FC236}">
                <a16:creationId xmlns:a16="http://schemas.microsoft.com/office/drawing/2014/main" id="{0F99E09F-A186-D089-79EE-8714E5D3A9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4255"/>
            <a:ext cx="12280838" cy="5992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4616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F6595C76-484D-D389-2633-2AE45D332621}"/>
              </a:ext>
            </a:extLst>
          </p:cNvPr>
          <p:cNvSpPr/>
          <p:nvPr/>
        </p:nvSpPr>
        <p:spPr>
          <a:xfrm>
            <a:off x="-3761509" y="0"/>
            <a:ext cx="376151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Al mismo tiempo, los colaboradores y colaboradoras también tienen deberes que cumplir, para mantener un ambiente laboral seguro y respetuoso.</a:t>
            </a: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 Entre ellos se encuentran:</a:t>
            </a:r>
          </a:p>
          <a:p>
            <a:pPr marL="285750" indent="-285750" algn="just">
              <a:lnSpc>
                <a:spcPct val="107000"/>
              </a:lnSpc>
              <a:spcAft>
                <a:spcPts val="800"/>
              </a:spcAft>
              <a:buFont typeface="Arial" panose="020B0604020202020204" pitchFamily="34" charset="0"/>
              <a:buChar char="•"/>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Mantener relaciones laborales bajo en un trato libre de violencia, compatible con la dignidad de la persona y con perspectiva de género.</a:t>
            </a:r>
          </a:p>
          <a:p>
            <a:pPr marL="285750" indent="-285750" algn="just">
              <a:lnSpc>
                <a:spcPct val="107000"/>
              </a:lnSpc>
              <a:spcAft>
                <a:spcPts val="800"/>
              </a:spcAft>
              <a:buFont typeface="Arial" panose="020B0604020202020204" pitchFamily="34" charset="0"/>
              <a:buChar char="•"/>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Cumplir con la normativa de seguridad y la salud en el trabajo. </a:t>
            </a:r>
          </a:p>
          <a:p>
            <a:pPr marL="285750" indent="-285750" algn="just">
              <a:lnSpc>
                <a:spcPct val="107000"/>
              </a:lnSpc>
              <a:spcAft>
                <a:spcPts val="800"/>
              </a:spcAft>
              <a:buFont typeface="Arial" panose="020B0604020202020204" pitchFamily="34" charset="0"/>
              <a:buChar char="•"/>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Cooperar en la investigación de casos de acoso o violencia cuando le sea requerido</a:t>
            </a:r>
          </a:p>
          <a:p>
            <a:pPr marL="285750" indent="-285750" algn="just">
              <a:lnSpc>
                <a:spcPct val="107000"/>
              </a:lnSpc>
              <a:spcAft>
                <a:spcPts val="800"/>
              </a:spcAft>
              <a:buFont typeface="Arial" panose="020B0604020202020204" pitchFamily="34" charset="0"/>
              <a:buChar char="•"/>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Mantener confidencialidad de la información durante todo el proceso de una investigación </a:t>
            </a:r>
          </a:p>
          <a:p>
            <a:pPr marL="285750" indent="-285750" algn="just">
              <a:lnSpc>
                <a:spcPct val="107000"/>
              </a:lnSpc>
              <a:spcAft>
                <a:spcPts val="800"/>
              </a:spcAft>
              <a:buFont typeface="Arial" panose="020B0604020202020204" pitchFamily="34" charset="0"/>
              <a:buChar char="•"/>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Acatar cualquier otra disposición establecida en los procedimientos internos o en la normativa vigente.</a:t>
            </a: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Si deseas conocer más sobre los deberes, presiona sobre la imagen destacada.</a:t>
            </a: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pic>
        <p:nvPicPr>
          <p:cNvPr id="6" name="Imagen 5">
            <a:extLst>
              <a:ext uri="{FF2B5EF4-FFF2-40B4-BE49-F238E27FC236}">
                <a16:creationId xmlns:a16="http://schemas.microsoft.com/office/drawing/2014/main" id="{3530A8E5-2DE4-5098-31EC-86C717B770D7}"/>
              </a:ext>
            </a:extLst>
          </p:cNvPr>
          <p:cNvPicPr>
            <a:picLocks noChangeAspect="1"/>
          </p:cNvPicPr>
          <p:nvPr/>
        </p:nvPicPr>
        <p:blipFill>
          <a:blip r:embed="rId3"/>
          <a:stretch>
            <a:fillRect/>
          </a:stretch>
        </p:blipFill>
        <p:spPr>
          <a:xfrm>
            <a:off x="23857" y="466087"/>
            <a:ext cx="12144285" cy="5925826"/>
          </a:xfrm>
          <a:prstGeom prst="rect">
            <a:avLst/>
          </a:prstGeom>
        </p:spPr>
      </p:pic>
    </p:spTree>
    <p:extLst>
      <p:ext uri="{BB962C8B-B14F-4D97-AF65-F5344CB8AC3E}">
        <p14:creationId xmlns:p14="http://schemas.microsoft.com/office/powerpoint/2010/main" val="2737682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11E24C24-B89A-191A-5FCA-BD3195AB2BCA}"/>
              </a:ext>
            </a:extLst>
          </p:cNvPr>
          <p:cNvPicPr>
            <a:picLocks noChangeAspect="1"/>
          </p:cNvPicPr>
          <p:nvPr/>
        </p:nvPicPr>
        <p:blipFill>
          <a:blip r:embed="rId3"/>
          <a:stretch>
            <a:fillRect/>
          </a:stretch>
        </p:blipFill>
        <p:spPr>
          <a:xfrm>
            <a:off x="0" y="455120"/>
            <a:ext cx="12192000" cy="5947759"/>
          </a:xfrm>
          <a:prstGeom prst="rect">
            <a:avLst/>
          </a:prstGeom>
        </p:spPr>
      </p:pic>
    </p:spTree>
    <p:extLst>
      <p:ext uri="{BB962C8B-B14F-4D97-AF65-F5344CB8AC3E}">
        <p14:creationId xmlns:p14="http://schemas.microsoft.com/office/powerpoint/2010/main" val="38679679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066B62C-7266-6711-F146-51C1B7C47E2E}"/>
              </a:ext>
            </a:extLst>
          </p:cNvPr>
          <p:cNvSpPr/>
          <p:nvPr/>
        </p:nvSpPr>
        <p:spPr>
          <a:xfrm>
            <a:off x="-3158836" y="0"/>
            <a:ext cx="3158836"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07000"/>
              </a:lnSpc>
              <a:spcAft>
                <a:spcPts val="800"/>
              </a:spcAft>
            </a:pPr>
            <a:endParaRPr lang="es-CL"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r>
              <a:rPr lang="es-CL" sz="1400" kern="0" dirty="0">
                <a:latin typeface="Times New Roman" panose="02020603050405020304" pitchFamily="18" charset="0"/>
                <a:cs typeface="Times New Roman" panose="02020603050405020304" pitchFamily="18" charset="0"/>
              </a:rPr>
              <a:t>Para finalizar esta sección, revisaremos los derechos y deberes específicos de las personas involucradas en una investigación.</a:t>
            </a:r>
          </a:p>
          <a:p>
            <a:pPr algn="just">
              <a:lnSpc>
                <a:spcPct val="107000"/>
              </a:lnSpc>
              <a:spcAft>
                <a:spcPts val="800"/>
              </a:spcAft>
            </a:pPr>
            <a:r>
              <a:rPr lang="es-CL" sz="1400" kern="0" dirty="0">
                <a:latin typeface="Times New Roman" panose="02020603050405020304" pitchFamily="18" charset="0"/>
                <a:cs typeface="Times New Roman" panose="02020603050405020304" pitchFamily="18" charset="0"/>
              </a:rPr>
              <a:t>Revisa cada uno en pantalla:</a:t>
            </a:r>
          </a:p>
          <a:p>
            <a:pPr algn="just">
              <a:lnSpc>
                <a:spcPct val="107000"/>
              </a:lnSpc>
              <a:spcAft>
                <a:spcPts val="800"/>
              </a:spcAft>
            </a:pPr>
            <a:r>
              <a:rPr lang="es-CL" sz="1400" kern="0" dirty="0">
                <a:latin typeface="Times New Roman" panose="02020603050405020304" pitchFamily="18" charset="0"/>
                <a:cs typeface="Times New Roman" panose="02020603050405020304" pitchFamily="18" charset="0"/>
              </a:rPr>
              <a:t> </a:t>
            </a:r>
          </a:p>
          <a:p>
            <a:pPr algn="just">
              <a:lnSpc>
                <a:spcPct val="107000"/>
              </a:lnSpc>
              <a:spcAft>
                <a:spcPts val="800"/>
              </a:spcAft>
            </a:pPr>
            <a:endParaRPr lang="es-CL"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r>
              <a:rPr lang="es-CL" sz="1400" kern="0" dirty="0">
                <a:latin typeface="Times New Roman" panose="02020603050405020304" pitchFamily="18" charset="0"/>
                <a:cs typeface="Times New Roman" panose="02020603050405020304" pitchFamily="18" charset="0"/>
              </a:rPr>
              <a:t> </a:t>
            </a:r>
          </a:p>
        </p:txBody>
      </p:sp>
      <p:pic>
        <p:nvPicPr>
          <p:cNvPr id="7" name="Imagen 6">
            <a:extLst>
              <a:ext uri="{FF2B5EF4-FFF2-40B4-BE49-F238E27FC236}">
                <a16:creationId xmlns:a16="http://schemas.microsoft.com/office/drawing/2014/main" id="{9B2BA6B0-3FB5-BAB3-BEC2-7EDBC7A475AD}"/>
              </a:ext>
            </a:extLst>
          </p:cNvPr>
          <p:cNvPicPr>
            <a:picLocks noChangeAspect="1"/>
          </p:cNvPicPr>
          <p:nvPr/>
        </p:nvPicPr>
        <p:blipFill>
          <a:blip r:embed="rId2"/>
          <a:stretch>
            <a:fillRect/>
          </a:stretch>
        </p:blipFill>
        <p:spPr>
          <a:xfrm>
            <a:off x="36051" y="469135"/>
            <a:ext cx="12119898" cy="5919729"/>
          </a:xfrm>
          <a:prstGeom prst="rect">
            <a:avLst/>
          </a:prstGeom>
        </p:spPr>
      </p:pic>
    </p:spTree>
    <p:extLst>
      <p:ext uri="{BB962C8B-B14F-4D97-AF65-F5344CB8AC3E}">
        <p14:creationId xmlns:p14="http://schemas.microsoft.com/office/powerpoint/2010/main" val="599764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F6595C76-484D-D389-2633-2AE45D332621}"/>
              </a:ext>
            </a:extLst>
          </p:cNvPr>
          <p:cNvSpPr/>
          <p:nvPr/>
        </p:nvSpPr>
        <p:spPr>
          <a:xfrm>
            <a:off x="-3142034" y="0"/>
            <a:ext cx="3142034"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Junto con los derechos y deberes, es muy importante que toda persona trabajadora sea capaz de identificar situaciones de acoso y violencia en el trabajo, de manera de saber cómo se debe actuar.</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A continuación, revisaremos algunos casos. En cada uno de ellos deberás determinar si se identifica alguna una conducta inapropiada, para luego reconocer las acciones a realizar, para mantener un ambiente laboral seguro y respetuoso.</a:t>
            </a:r>
          </a:p>
          <a:p>
            <a:pPr algn="just">
              <a:lnSpc>
                <a:spcPct val="107000"/>
              </a:lnSpc>
              <a:spcAft>
                <a:spcPts val="800"/>
              </a:spcAft>
            </a:pPr>
            <a:endPar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s-ES" sz="1400" kern="0" dirty="0">
                <a:effectLst/>
                <a:latin typeface="Times New Roman" panose="02020603050405020304" pitchFamily="18" charset="0"/>
                <a:ea typeface="Times New Roman" panose="02020603050405020304" pitchFamily="18" charset="0"/>
                <a:cs typeface="Times New Roman" panose="02020603050405020304" pitchFamily="18" charset="0"/>
              </a:rPr>
              <a:t>Para facilitar la identificación, puedes presionar sobre el ícono destacado para revisar las principales definiciones.</a:t>
            </a:r>
          </a:p>
          <a:p>
            <a:pPr algn="just">
              <a:lnSpc>
                <a:spcPct val="107000"/>
              </a:lnSpc>
              <a:spcAft>
                <a:spcPts val="800"/>
              </a:spcAft>
            </a:pPr>
            <a:endParaRPr lang="es-CL" sz="1400" kern="0" dirty="0">
              <a:latin typeface="Times New Roman" panose="02020603050405020304" pitchFamily="18" charset="0"/>
              <a:cs typeface="Times New Roman" panose="02020603050405020304" pitchFamily="18" charset="0"/>
            </a:endParaRPr>
          </a:p>
          <a:p>
            <a:pPr algn="just">
              <a:lnSpc>
                <a:spcPct val="107000"/>
              </a:lnSpc>
              <a:spcAft>
                <a:spcPts val="800"/>
              </a:spcAft>
            </a:pPr>
            <a:r>
              <a:rPr lang="es-CL" sz="1400" b="1" kern="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L" sz="1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8194" name="Picture 2">
            <a:extLst>
              <a:ext uri="{FF2B5EF4-FFF2-40B4-BE49-F238E27FC236}">
                <a16:creationId xmlns:a16="http://schemas.microsoft.com/office/drawing/2014/main" id="{07318496-794C-CC48-AE8F-A038D31F90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23" y="493793"/>
            <a:ext cx="11956647" cy="5834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910199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F1480B7B465EE3449029C2C60CB70A2A" ma:contentTypeVersion="15" ma:contentTypeDescription="Crear nuevo documento." ma:contentTypeScope="" ma:versionID="58973e659a232fb4440c819e8587f1b6">
  <xsd:schema xmlns:xsd="http://www.w3.org/2001/XMLSchema" xmlns:xs="http://www.w3.org/2001/XMLSchema" xmlns:p="http://schemas.microsoft.com/office/2006/metadata/properties" xmlns:ns2="d441c338-4595-467d-a313-f002f9374c62" xmlns:ns3="e68b6b71-c753-40b1-ab54-671ec54a9811" targetNamespace="http://schemas.microsoft.com/office/2006/metadata/properties" ma:root="true" ma:fieldsID="a3d0cf872e4106a085ecd2e88f526a0c" ns2:_="" ns3:_="">
    <xsd:import namespace="d441c338-4595-467d-a313-f002f9374c62"/>
    <xsd:import namespace="e68b6b71-c753-40b1-ab54-671ec54a981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41c338-4595-467d-a313-f002f9374c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Etiquetas de imagen" ma:readOnly="false" ma:fieldId="{5cf76f15-5ced-4ddc-b409-7134ff3c332f}" ma:taxonomyMulti="true" ma:sspId="9ee6a35d-bdba-4495-9216-a6915de57277"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68b6b71-c753-40b1-ab54-671ec54a9811"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ef7dad9-ecaf-48f5-b96d-680644630ccb}" ma:internalName="TaxCatchAll" ma:showField="CatchAllData" ma:web="e68b6b71-c753-40b1-ab54-671ec54a9811">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1EE555-CE4F-4CA1-9F6D-11D3010D47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41c338-4595-467d-a313-f002f9374c62"/>
    <ds:schemaRef ds:uri="e68b6b71-c753-40b1-ab54-671ec54a98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21AA4CC-491E-4E48-AF71-9B32B33051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99</TotalTime>
  <Words>1499</Words>
  <Application>Microsoft Office PowerPoint</Application>
  <PresentationFormat>Panorámica</PresentationFormat>
  <Paragraphs>206</Paragraphs>
  <Slides>52</Slides>
  <Notes>15</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52</vt:i4>
      </vt:variant>
    </vt:vector>
  </HeadingPairs>
  <TitlesOfParts>
    <vt:vector size="57" baseType="lpstr">
      <vt:lpstr>Aptos</vt:lpstr>
      <vt:lpstr>Aptos Display</vt:lpstr>
      <vt:lpstr>Arial</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Diego  Evans</dc:creator>
  <cp:lastModifiedBy>Diego  Evans</cp:lastModifiedBy>
  <cp:revision>2</cp:revision>
  <dcterms:created xsi:type="dcterms:W3CDTF">2024-09-02T16:09:40Z</dcterms:created>
  <dcterms:modified xsi:type="dcterms:W3CDTF">2024-10-24T12:54:54Z</dcterms:modified>
</cp:coreProperties>
</file>